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65" r:id="rId3"/>
    <p:sldId id="266" r:id="rId4"/>
    <p:sldId id="268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74"/>
    <p:restoredTop sz="50057"/>
  </p:normalViewPr>
  <p:slideViewPr>
    <p:cSldViewPr snapToGrid="0" snapToObjects="1" showGuides="1">
      <p:cViewPr varScale="1">
        <p:scale>
          <a:sx n="149" d="100"/>
          <a:sy n="149" d="100"/>
        </p:scale>
        <p:origin x="12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1C541-726B-4908-83A2-D89D4F51535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3A7C85-8EEB-4367-A693-A485471C02F3}">
      <dgm:prSet phldrT="[Szöveg]" custT="1"/>
      <dgm:spPr/>
      <dgm:t>
        <a:bodyPr/>
        <a:lstStyle/>
        <a:p>
          <a:pPr algn="r"/>
          <a:r>
            <a:rPr lang="hu-HU" sz="1600" dirty="0" smtClean="0">
              <a:solidFill>
                <a:schemeClr val="tx1"/>
              </a:solidFill>
            </a:rPr>
            <a:t>Beton </a:t>
          </a:r>
          <a:r>
            <a:rPr lang="hu-HU" sz="1600" dirty="0" smtClean="0">
              <a:solidFill>
                <a:schemeClr val="tx1"/>
              </a:solidFill>
            </a:rPr>
            <a:t>gyártás</a:t>
          </a:r>
        </a:p>
      </dgm:t>
    </dgm:pt>
    <dgm:pt modelId="{52C6332D-8169-452F-8318-002988C8A002}" type="parTrans" cxnId="{71A68D29-AC7F-4410-BCF3-CB4CF4BE529A}">
      <dgm:prSet/>
      <dgm:spPr/>
      <dgm:t>
        <a:bodyPr/>
        <a:lstStyle/>
        <a:p>
          <a:endParaRPr lang="hu-HU" sz="1600"/>
        </a:p>
      </dgm:t>
    </dgm:pt>
    <dgm:pt modelId="{FC809F56-117C-4A5F-8D44-C925E65C42DE}" type="sibTrans" cxnId="{71A68D29-AC7F-4410-BCF3-CB4CF4BE529A}">
      <dgm:prSet/>
      <dgm:spPr/>
      <dgm:t>
        <a:bodyPr/>
        <a:lstStyle/>
        <a:p>
          <a:endParaRPr lang="hu-HU" sz="1600"/>
        </a:p>
      </dgm:t>
    </dgm:pt>
    <dgm:pt modelId="{8AC2229E-3D8A-4465-AF91-99A3E9316456}">
      <dgm:prSet phldrT="[Szöveg]" custT="1"/>
      <dgm:spPr/>
      <dgm:t>
        <a:bodyPr/>
        <a:lstStyle/>
        <a:p>
          <a:pPr algn="ctr"/>
          <a:r>
            <a:rPr lang="hu-HU" sz="1600" dirty="0" smtClean="0">
              <a:solidFill>
                <a:schemeClr val="tx1"/>
              </a:solidFill>
            </a:rPr>
            <a:t>Beépített </a:t>
          </a:r>
          <a:r>
            <a:rPr lang="hu-HU" sz="1600" dirty="0" smtClean="0">
              <a:solidFill>
                <a:schemeClr val="tx1"/>
              </a:solidFill>
            </a:rPr>
            <a:t>beton</a:t>
          </a:r>
          <a:br>
            <a:rPr lang="hu-HU" sz="1600" dirty="0" smtClean="0">
              <a:solidFill>
                <a:schemeClr val="tx1"/>
              </a:solidFill>
            </a:rPr>
          </a:br>
          <a:r>
            <a:rPr lang="hu-HU" sz="1000" dirty="0" smtClean="0">
              <a:solidFill>
                <a:schemeClr val="tx1"/>
              </a:solidFill>
            </a:rPr>
            <a:t>maradandó épületek</a:t>
          </a:r>
        </a:p>
      </dgm:t>
    </dgm:pt>
    <dgm:pt modelId="{17E6E1BC-695A-4662-9C7D-9773B602CB45}" type="parTrans" cxnId="{E4620235-01AD-40C5-A84F-F67E1699B5B8}">
      <dgm:prSet/>
      <dgm:spPr/>
      <dgm:t>
        <a:bodyPr/>
        <a:lstStyle/>
        <a:p>
          <a:endParaRPr lang="hu-HU" sz="1600"/>
        </a:p>
      </dgm:t>
    </dgm:pt>
    <dgm:pt modelId="{1523C304-224A-477D-BFF4-9DE849E64CE9}" type="sibTrans" cxnId="{E4620235-01AD-40C5-A84F-F67E1699B5B8}">
      <dgm:prSet/>
      <dgm:spPr/>
      <dgm:t>
        <a:bodyPr/>
        <a:lstStyle/>
        <a:p>
          <a:endParaRPr lang="hu-HU" sz="1600"/>
        </a:p>
      </dgm:t>
    </dgm:pt>
    <dgm:pt modelId="{79EEEF6A-8EBB-4288-A3D5-3FACDDF5806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Bontás</a:t>
          </a:r>
          <a:br>
            <a:rPr lang="hu-HU" sz="1600" dirty="0" smtClean="0">
              <a:solidFill>
                <a:schemeClr val="tx1"/>
              </a:solidFill>
            </a:rPr>
          </a:br>
          <a:r>
            <a:rPr lang="hu-HU" sz="1000" dirty="0" smtClean="0">
              <a:solidFill>
                <a:schemeClr val="tx1"/>
              </a:solidFill>
            </a:rPr>
            <a:t>szelektív bontás </a:t>
          </a:r>
          <a:r>
            <a:rPr lang="hu-HU" sz="1000" dirty="0" smtClean="0">
              <a:solidFill>
                <a:schemeClr val="tx1"/>
              </a:solidFill>
              <a:sym typeface="Wingdings" panose="05000000000000000000" pitchFamily="2" charset="2"/>
            </a:rPr>
            <a:t> alapanyag</a:t>
          </a:r>
          <a:endParaRPr lang="hu-HU" sz="1000" dirty="0">
            <a:solidFill>
              <a:schemeClr val="tx1"/>
            </a:solidFill>
          </a:endParaRPr>
        </a:p>
      </dgm:t>
    </dgm:pt>
    <dgm:pt modelId="{92AF835A-F6D9-4259-BC09-A226513048CB}" type="parTrans" cxnId="{2FA99D0E-4B4E-4EE0-A042-047733AD1EFD}">
      <dgm:prSet/>
      <dgm:spPr/>
      <dgm:t>
        <a:bodyPr/>
        <a:lstStyle/>
        <a:p>
          <a:endParaRPr lang="hu-HU" sz="1600"/>
        </a:p>
      </dgm:t>
    </dgm:pt>
    <dgm:pt modelId="{ADCB22D5-9E25-4A0C-9610-AA8CDEFF52B5}" type="sibTrans" cxnId="{2FA99D0E-4B4E-4EE0-A042-047733AD1EFD}">
      <dgm:prSet/>
      <dgm:spPr/>
      <dgm:t>
        <a:bodyPr/>
        <a:lstStyle/>
        <a:p>
          <a:endParaRPr lang="hu-HU" sz="1600"/>
        </a:p>
      </dgm:t>
    </dgm:pt>
    <dgm:pt modelId="{FFD6FE30-FD0A-4000-87A7-9A5FC13C441B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Tervezés</a:t>
          </a:r>
          <a:endParaRPr lang="hu-HU" sz="1600" dirty="0">
            <a:solidFill>
              <a:schemeClr val="tx1"/>
            </a:solidFill>
          </a:endParaRPr>
        </a:p>
      </dgm:t>
    </dgm:pt>
    <dgm:pt modelId="{46CB1C84-D8A3-4B19-8FE5-C7826B61F6F9}" type="parTrans" cxnId="{A1B865E8-F360-445E-84DC-819F4568A1CA}">
      <dgm:prSet/>
      <dgm:spPr/>
      <dgm:t>
        <a:bodyPr/>
        <a:lstStyle/>
        <a:p>
          <a:endParaRPr lang="hu-HU" sz="1600"/>
        </a:p>
      </dgm:t>
    </dgm:pt>
    <dgm:pt modelId="{1A9637B4-C3C8-4C1F-9E92-9D81155F931C}" type="sibTrans" cxnId="{A1B865E8-F360-445E-84DC-819F4568A1CA}">
      <dgm:prSet/>
      <dgm:spPr/>
      <dgm:t>
        <a:bodyPr/>
        <a:lstStyle/>
        <a:p>
          <a:endParaRPr lang="hu-HU" sz="1600"/>
        </a:p>
      </dgm:t>
    </dgm:pt>
    <dgm:pt modelId="{4BC48219-5D0A-4F47-98CF-7501AC84DA93}">
      <dgm:prSet phldrT="[Szöveg]" custT="1"/>
      <dgm:spPr/>
      <dgm:t>
        <a:bodyPr/>
        <a:lstStyle/>
        <a:p>
          <a:pPr algn="l"/>
          <a:r>
            <a:rPr lang="hu-HU" sz="1600" dirty="0" smtClean="0">
              <a:solidFill>
                <a:schemeClr val="tx1"/>
              </a:solidFill>
            </a:rPr>
            <a:t>Alap</a:t>
          </a:r>
          <a:br>
            <a:rPr lang="hu-HU" sz="1600" dirty="0" smtClean="0">
              <a:solidFill>
                <a:schemeClr val="tx1"/>
              </a:solidFill>
            </a:rPr>
          </a:br>
          <a:r>
            <a:rPr lang="hu-HU" sz="1600" dirty="0" smtClean="0">
              <a:solidFill>
                <a:schemeClr val="tx1"/>
              </a:solidFill>
            </a:rPr>
            <a:t>anyagok</a:t>
          </a:r>
        </a:p>
      </dgm:t>
    </dgm:pt>
    <dgm:pt modelId="{65A6AB47-AB80-48BA-837C-8717A0E961B2}" type="parTrans" cxnId="{8A194240-B6D0-4F13-8D81-2F84554EA1BE}">
      <dgm:prSet/>
      <dgm:spPr/>
      <dgm:t>
        <a:bodyPr/>
        <a:lstStyle/>
        <a:p>
          <a:endParaRPr lang="hu-HU" sz="1600"/>
        </a:p>
      </dgm:t>
    </dgm:pt>
    <dgm:pt modelId="{BE60FEA2-5FE0-4B36-A797-5ED3CAA02C0C}" type="sibTrans" cxnId="{8A194240-B6D0-4F13-8D81-2F84554EA1BE}">
      <dgm:prSet/>
      <dgm:spPr/>
      <dgm:t>
        <a:bodyPr/>
        <a:lstStyle/>
        <a:p>
          <a:endParaRPr lang="hu-HU" sz="1600"/>
        </a:p>
      </dgm:t>
    </dgm:pt>
    <dgm:pt modelId="{D7D5FB29-7944-48D5-A3A1-43A8A56147A0}">
      <dgm:prSet phldrT="[Szöveg]" custT="1"/>
      <dgm:spPr/>
      <dgm:t>
        <a:bodyPr/>
        <a:lstStyle/>
        <a:p>
          <a:pPr algn="l"/>
          <a:r>
            <a:rPr lang="hu-HU" sz="1000" dirty="0" smtClean="0">
              <a:solidFill>
                <a:schemeClr val="tx1"/>
              </a:solidFill>
            </a:rPr>
            <a:t>adalékanyag </a:t>
          </a:r>
          <a:br>
            <a:rPr lang="hu-HU" sz="1000" dirty="0" smtClean="0">
              <a:solidFill>
                <a:schemeClr val="tx1"/>
              </a:solidFill>
            </a:rPr>
          </a:br>
          <a:r>
            <a:rPr lang="hu-HU" sz="1000" dirty="0" smtClean="0">
              <a:solidFill>
                <a:schemeClr val="tx1"/>
              </a:solidFill>
            </a:rPr>
            <a:t>(pl. kavics, kő)</a:t>
          </a:r>
        </a:p>
      </dgm:t>
    </dgm:pt>
    <dgm:pt modelId="{18B4B976-EE9D-41B8-B1F3-DE1183C20165}" type="parTrans" cxnId="{976FEFD3-ABF4-491C-9D65-254AF6235149}">
      <dgm:prSet/>
      <dgm:spPr/>
      <dgm:t>
        <a:bodyPr/>
        <a:lstStyle/>
        <a:p>
          <a:endParaRPr lang="hu-HU"/>
        </a:p>
      </dgm:t>
    </dgm:pt>
    <dgm:pt modelId="{6B302AD7-5A13-4C86-93B0-77A39AF2FBED}" type="sibTrans" cxnId="{976FEFD3-ABF4-491C-9D65-254AF6235149}">
      <dgm:prSet/>
      <dgm:spPr/>
      <dgm:t>
        <a:bodyPr/>
        <a:lstStyle/>
        <a:p>
          <a:endParaRPr lang="hu-HU"/>
        </a:p>
      </dgm:t>
    </dgm:pt>
    <dgm:pt modelId="{96690940-956F-4AD3-90F7-EE81F211FC9F}">
      <dgm:prSet phldrT="[Szöveg]" custT="1"/>
      <dgm:spPr/>
      <dgm:t>
        <a:bodyPr/>
        <a:lstStyle/>
        <a:p>
          <a:pPr algn="l"/>
          <a:r>
            <a:rPr lang="hu-HU" sz="1000" dirty="0" smtClean="0">
              <a:solidFill>
                <a:schemeClr val="tx1"/>
              </a:solidFill>
            </a:rPr>
            <a:t>cement</a:t>
          </a:r>
        </a:p>
      </dgm:t>
    </dgm:pt>
    <dgm:pt modelId="{3B0A3622-5A7A-4294-B672-693BDDF1814E}" type="parTrans" cxnId="{16920874-1DDD-459D-BBBD-5DFE823428C4}">
      <dgm:prSet/>
      <dgm:spPr/>
      <dgm:t>
        <a:bodyPr/>
        <a:lstStyle/>
        <a:p>
          <a:endParaRPr lang="hu-HU"/>
        </a:p>
      </dgm:t>
    </dgm:pt>
    <dgm:pt modelId="{26B6A479-9F36-4C49-ADC5-3D28EC3A1817}" type="sibTrans" cxnId="{16920874-1DDD-459D-BBBD-5DFE823428C4}">
      <dgm:prSet/>
      <dgm:spPr/>
      <dgm:t>
        <a:bodyPr/>
        <a:lstStyle/>
        <a:p>
          <a:endParaRPr lang="hu-HU"/>
        </a:p>
      </dgm:t>
    </dgm:pt>
    <dgm:pt modelId="{3DDF660D-7856-442A-A51D-06820A407A62}">
      <dgm:prSet phldrT="[Szöveg]" custT="1"/>
      <dgm:spPr/>
      <dgm:t>
        <a:bodyPr/>
        <a:lstStyle/>
        <a:p>
          <a:pPr algn="l"/>
          <a:r>
            <a:rPr lang="hu-HU" sz="1000" dirty="0" smtClean="0">
              <a:solidFill>
                <a:schemeClr val="tx1"/>
              </a:solidFill>
            </a:rPr>
            <a:t>víz</a:t>
          </a:r>
        </a:p>
      </dgm:t>
    </dgm:pt>
    <dgm:pt modelId="{12B4061C-4D99-47A7-A387-42275E297886}" type="parTrans" cxnId="{CEB2F2F7-92D3-4366-B65F-00C09FE407E7}">
      <dgm:prSet/>
      <dgm:spPr/>
      <dgm:t>
        <a:bodyPr/>
        <a:lstStyle/>
        <a:p>
          <a:endParaRPr lang="hu-HU"/>
        </a:p>
      </dgm:t>
    </dgm:pt>
    <dgm:pt modelId="{4812D1B4-742A-4066-B014-700549AB21DE}" type="sibTrans" cxnId="{CEB2F2F7-92D3-4366-B65F-00C09FE407E7}">
      <dgm:prSet/>
      <dgm:spPr/>
      <dgm:t>
        <a:bodyPr/>
        <a:lstStyle/>
        <a:p>
          <a:endParaRPr lang="hu-HU"/>
        </a:p>
      </dgm:t>
    </dgm:pt>
    <dgm:pt modelId="{B57F1393-71DD-4D1E-A3E7-A01FF6E0112E}">
      <dgm:prSet phldrT="[Szöveg]" custT="1"/>
      <dgm:spPr/>
      <dgm:t>
        <a:bodyPr/>
        <a:lstStyle/>
        <a:p>
          <a:pPr algn="r"/>
          <a:r>
            <a:rPr lang="hu-HU" sz="1000" dirty="0" smtClean="0">
              <a:solidFill>
                <a:schemeClr val="tx1"/>
              </a:solidFill>
            </a:rPr>
            <a:t>keverés</a:t>
          </a:r>
        </a:p>
      </dgm:t>
    </dgm:pt>
    <dgm:pt modelId="{3E197B31-1C29-4EA1-AB87-61E75AB0294B}" type="parTrans" cxnId="{6672E428-916C-422A-9898-CD2EC5933AB8}">
      <dgm:prSet/>
      <dgm:spPr/>
      <dgm:t>
        <a:bodyPr/>
        <a:lstStyle/>
        <a:p>
          <a:endParaRPr lang="hu-HU"/>
        </a:p>
      </dgm:t>
    </dgm:pt>
    <dgm:pt modelId="{8C3331E6-2665-447A-9AD4-2BFC26FB32AD}" type="sibTrans" cxnId="{6672E428-916C-422A-9898-CD2EC5933AB8}">
      <dgm:prSet/>
      <dgm:spPr/>
      <dgm:t>
        <a:bodyPr/>
        <a:lstStyle/>
        <a:p>
          <a:endParaRPr lang="hu-HU"/>
        </a:p>
      </dgm:t>
    </dgm:pt>
    <dgm:pt modelId="{64A88992-24DB-40D1-B4A6-2405AF97AC5A}">
      <dgm:prSet phldrT="[Szöveg]" custT="1"/>
      <dgm:spPr/>
      <dgm:t>
        <a:bodyPr/>
        <a:lstStyle/>
        <a:p>
          <a:pPr algn="r"/>
          <a:r>
            <a:rPr lang="hu-HU" sz="1000" dirty="0" smtClean="0">
              <a:solidFill>
                <a:schemeClr val="tx1"/>
              </a:solidFill>
            </a:rPr>
            <a:t>bedolgozás</a:t>
          </a:r>
        </a:p>
      </dgm:t>
    </dgm:pt>
    <dgm:pt modelId="{D76F2C71-34F6-4363-B2DC-C1C5913E4EBB}" type="parTrans" cxnId="{CAABF19A-9CD2-4926-A0F4-CFB0D2865035}">
      <dgm:prSet/>
      <dgm:spPr/>
      <dgm:t>
        <a:bodyPr/>
        <a:lstStyle/>
        <a:p>
          <a:endParaRPr lang="hu-HU"/>
        </a:p>
      </dgm:t>
    </dgm:pt>
    <dgm:pt modelId="{732D584E-3B7B-4C9C-9C67-06C3D999DD46}" type="sibTrans" cxnId="{CAABF19A-9CD2-4926-A0F4-CFB0D2865035}">
      <dgm:prSet/>
      <dgm:spPr/>
      <dgm:t>
        <a:bodyPr/>
        <a:lstStyle/>
        <a:p>
          <a:endParaRPr lang="hu-HU"/>
        </a:p>
      </dgm:t>
    </dgm:pt>
    <dgm:pt modelId="{3B3FF2D6-4C14-4E36-886D-D5AB252F2ABC}">
      <dgm:prSet phldrT="[Szöveg]" custT="1"/>
      <dgm:spPr/>
      <dgm:t>
        <a:bodyPr/>
        <a:lstStyle/>
        <a:p>
          <a:pPr algn="r"/>
          <a:r>
            <a:rPr lang="hu-HU" sz="1000" dirty="0" smtClean="0">
              <a:solidFill>
                <a:schemeClr val="tx1"/>
              </a:solidFill>
            </a:rPr>
            <a:t>utókezelés</a:t>
          </a:r>
        </a:p>
      </dgm:t>
    </dgm:pt>
    <dgm:pt modelId="{151F3B30-DC16-4358-B88D-E829E797FA91}" type="parTrans" cxnId="{02D18EC5-53C2-49EC-A915-F96D9E5C4636}">
      <dgm:prSet/>
      <dgm:spPr/>
      <dgm:t>
        <a:bodyPr/>
        <a:lstStyle/>
        <a:p>
          <a:endParaRPr lang="hu-HU"/>
        </a:p>
      </dgm:t>
    </dgm:pt>
    <dgm:pt modelId="{FA641EED-D763-49EA-9070-F0D671C288C4}" type="sibTrans" cxnId="{02D18EC5-53C2-49EC-A915-F96D9E5C4636}">
      <dgm:prSet/>
      <dgm:spPr/>
      <dgm:t>
        <a:bodyPr/>
        <a:lstStyle/>
        <a:p>
          <a:endParaRPr lang="hu-HU"/>
        </a:p>
      </dgm:t>
    </dgm:pt>
    <dgm:pt modelId="{B355043B-57A2-4C47-B3E9-98DDDCF3E13D}" type="pres">
      <dgm:prSet presAssocID="{4BD1C541-726B-4908-83A2-D89D4F51535E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2C7BBEE-ECF0-4881-8D93-413AAFBC4B9A}" type="pres">
      <dgm:prSet presAssocID="{4BD1C541-726B-4908-83A2-D89D4F51535E}" presName="wedge1" presStyleLbl="node1" presStyleIdx="0" presStyleCnt="5"/>
      <dgm:spPr/>
      <dgm:t>
        <a:bodyPr/>
        <a:lstStyle/>
        <a:p>
          <a:endParaRPr lang="hu-HU"/>
        </a:p>
      </dgm:t>
    </dgm:pt>
    <dgm:pt modelId="{447AC878-857D-4980-9BFE-2FE9633DC57B}" type="pres">
      <dgm:prSet presAssocID="{4BD1C541-726B-4908-83A2-D89D4F51535E}" presName="dummy1a" presStyleCnt="0"/>
      <dgm:spPr/>
    </dgm:pt>
    <dgm:pt modelId="{2E873458-CDE4-47FD-8473-525B9869F6D0}" type="pres">
      <dgm:prSet presAssocID="{4BD1C541-726B-4908-83A2-D89D4F51535E}" presName="dummy1b" presStyleCnt="0"/>
      <dgm:spPr/>
    </dgm:pt>
    <dgm:pt modelId="{DB6BF765-B8D3-4846-B89E-B9AFFFEC8F07}" type="pres">
      <dgm:prSet presAssocID="{4BD1C541-726B-4908-83A2-D89D4F51535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C748BA-1D82-4AEF-A08F-15FE43259FC9}" type="pres">
      <dgm:prSet presAssocID="{4BD1C541-726B-4908-83A2-D89D4F51535E}" presName="wedge2" presStyleLbl="node1" presStyleIdx="1" presStyleCnt="5"/>
      <dgm:spPr/>
      <dgm:t>
        <a:bodyPr/>
        <a:lstStyle/>
        <a:p>
          <a:endParaRPr lang="hu-HU"/>
        </a:p>
      </dgm:t>
    </dgm:pt>
    <dgm:pt modelId="{BA31253F-EE29-454B-BC03-13274ADA4E00}" type="pres">
      <dgm:prSet presAssocID="{4BD1C541-726B-4908-83A2-D89D4F51535E}" presName="dummy2a" presStyleCnt="0"/>
      <dgm:spPr/>
    </dgm:pt>
    <dgm:pt modelId="{C2252ECE-BC63-4341-8138-957A0DEE372E}" type="pres">
      <dgm:prSet presAssocID="{4BD1C541-726B-4908-83A2-D89D4F51535E}" presName="dummy2b" presStyleCnt="0"/>
      <dgm:spPr/>
    </dgm:pt>
    <dgm:pt modelId="{90D534A5-8B05-4BBB-B6E1-AF7E099C2FBA}" type="pres">
      <dgm:prSet presAssocID="{4BD1C541-726B-4908-83A2-D89D4F51535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1717A7-C79D-48B7-BC10-7FB663FCF5B5}" type="pres">
      <dgm:prSet presAssocID="{4BD1C541-726B-4908-83A2-D89D4F51535E}" presName="wedge3" presStyleLbl="node1" presStyleIdx="2" presStyleCnt="5"/>
      <dgm:spPr/>
      <dgm:t>
        <a:bodyPr/>
        <a:lstStyle/>
        <a:p>
          <a:endParaRPr lang="hu-HU"/>
        </a:p>
      </dgm:t>
    </dgm:pt>
    <dgm:pt modelId="{BD9A2834-B275-4D97-9D86-055525000397}" type="pres">
      <dgm:prSet presAssocID="{4BD1C541-726B-4908-83A2-D89D4F51535E}" presName="dummy3a" presStyleCnt="0"/>
      <dgm:spPr/>
    </dgm:pt>
    <dgm:pt modelId="{FC10AF51-FB25-4C49-A83F-1D7256A2F809}" type="pres">
      <dgm:prSet presAssocID="{4BD1C541-726B-4908-83A2-D89D4F51535E}" presName="dummy3b" presStyleCnt="0"/>
      <dgm:spPr/>
    </dgm:pt>
    <dgm:pt modelId="{BFCD5C1E-E8B0-47E2-A633-7A1C84940ACA}" type="pres">
      <dgm:prSet presAssocID="{4BD1C541-726B-4908-83A2-D89D4F51535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CE996-74D3-4D95-B315-51530969A182}" type="pres">
      <dgm:prSet presAssocID="{4BD1C541-726B-4908-83A2-D89D4F51535E}" presName="wedge4" presStyleLbl="node1" presStyleIdx="3" presStyleCnt="5"/>
      <dgm:spPr/>
      <dgm:t>
        <a:bodyPr/>
        <a:lstStyle/>
        <a:p>
          <a:endParaRPr lang="hu-HU"/>
        </a:p>
      </dgm:t>
    </dgm:pt>
    <dgm:pt modelId="{A3895D68-F900-4C07-8075-010473477691}" type="pres">
      <dgm:prSet presAssocID="{4BD1C541-726B-4908-83A2-D89D4F51535E}" presName="dummy4a" presStyleCnt="0"/>
      <dgm:spPr/>
    </dgm:pt>
    <dgm:pt modelId="{228362D2-8685-49D9-A8F3-03E12D7AB171}" type="pres">
      <dgm:prSet presAssocID="{4BD1C541-726B-4908-83A2-D89D4F51535E}" presName="dummy4b" presStyleCnt="0"/>
      <dgm:spPr/>
    </dgm:pt>
    <dgm:pt modelId="{DABCDE9B-2D81-4D0A-8736-2A04C848A9A5}" type="pres">
      <dgm:prSet presAssocID="{4BD1C541-726B-4908-83A2-D89D4F51535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9A373E-C5B0-4319-89C4-A16495F9495B}" type="pres">
      <dgm:prSet presAssocID="{4BD1C541-726B-4908-83A2-D89D4F51535E}" presName="wedge5" presStyleLbl="node1" presStyleIdx="4" presStyleCnt="5"/>
      <dgm:spPr/>
      <dgm:t>
        <a:bodyPr/>
        <a:lstStyle/>
        <a:p>
          <a:endParaRPr lang="hu-HU"/>
        </a:p>
      </dgm:t>
    </dgm:pt>
    <dgm:pt modelId="{E3830441-0731-4762-A21A-71298173B268}" type="pres">
      <dgm:prSet presAssocID="{4BD1C541-726B-4908-83A2-D89D4F51535E}" presName="dummy5a" presStyleCnt="0"/>
      <dgm:spPr/>
    </dgm:pt>
    <dgm:pt modelId="{D3E3F9F4-9AE2-460A-87C4-11A4F3DAE476}" type="pres">
      <dgm:prSet presAssocID="{4BD1C541-726B-4908-83A2-D89D4F51535E}" presName="dummy5b" presStyleCnt="0"/>
      <dgm:spPr/>
    </dgm:pt>
    <dgm:pt modelId="{3D06B186-0FBD-4686-97FC-E715B4775003}" type="pres">
      <dgm:prSet presAssocID="{4BD1C541-726B-4908-83A2-D89D4F51535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CCA560-3D9B-45AC-BFB8-0CF8DBCD47DF}" type="pres">
      <dgm:prSet presAssocID="{FC809F56-117C-4A5F-8D44-C925E65C42DE}" presName="arrowWedge1" presStyleLbl="fgSibTrans2D1" presStyleIdx="0" presStyleCnt="5" custLinFactNeighborX="171" custLinFactNeighborY="23"/>
      <dgm:spPr/>
    </dgm:pt>
    <dgm:pt modelId="{3607D66E-6E93-41E0-85DE-B1CBA5ECE849}" type="pres">
      <dgm:prSet presAssocID="{1523C304-224A-477D-BFF4-9DE849E64CE9}" presName="arrowWedge2" presStyleLbl="fgSibTrans2D1" presStyleIdx="1" presStyleCnt="5"/>
      <dgm:spPr/>
    </dgm:pt>
    <dgm:pt modelId="{B5CB2D32-16D8-4C0D-9738-C35968D214A9}" type="pres">
      <dgm:prSet presAssocID="{ADCB22D5-9E25-4A0C-9610-AA8CDEFF52B5}" presName="arrowWedge3" presStyleLbl="fgSibTrans2D1" presStyleIdx="2" presStyleCnt="5"/>
      <dgm:spPr/>
    </dgm:pt>
    <dgm:pt modelId="{5F5804D1-4AA8-4BD6-8627-7210E9BADD69}" type="pres">
      <dgm:prSet presAssocID="{1A9637B4-C3C8-4C1F-9E92-9D81155F931C}" presName="arrowWedge4" presStyleLbl="fgSibTrans2D1" presStyleIdx="3" presStyleCnt="5"/>
      <dgm:spPr/>
    </dgm:pt>
    <dgm:pt modelId="{AABEBC86-0606-4610-8905-3E274D8E12D6}" type="pres">
      <dgm:prSet presAssocID="{BE60FEA2-5FE0-4B36-A797-5ED3CAA02C0C}" presName="arrowWedge5" presStyleLbl="fgSibTrans2D1" presStyleIdx="4" presStyleCnt="5"/>
      <dgm:spPr/>
    </dgm:pt>
  </dgm:ptLst>
  <dgm:cxnLst>
    <dgm:cxn modelId="{F8E09B72-C2DD-4104-996A-AD96E58727AC}" type="presOf" srcId="{FFD6FE30-FD0A-4000-87A7-9A5FC13C441B}" destId="{90D534A5-8B05-4BBB-B6E1-AF7E099C2FBA}" srcOrd="1" destOrd="0" presId="urn:microsoft.com/office/officeart/2005/8/layout/cycle8"/>
    <dgm:cxn modelId="{16920874-1DDD-459D-BBBD-5DFE823428C4}" srcId="{4BC48219-5D0A-4F47-98CF-7501AC84DA93}" destId="{96690940-956F-4AD3-90F7-EE81F211FC9F}" srcOrd="1" destOrd="0" parTransId="{3B0A3622-5A7A-4294-B672-693BDDF1814E}" sibTransId="{26B6A479-9F36-4C49-ADC5-3D28EC3A1817}"/>
    <dgm:cxn modelId="{8A194240-B6D0-4F13-8D81-2F84554EA1BE}" srcId="{4BD1C541-726B-4908-83A2-D89D4F51535E}" destId="{4BC48219-5D0A-4F47-98CF-7501AC84DA93}" srcOrd="4" destOrd="0" parTransId="{65A6AB47-AB80-48BA-837C-8717A0E961B2}" sibTransId="{BE60FEA2-5FE0-4B36-A797-5ED3CAA02C0C}"/>
    <dgm:cxn modelId="{3C0C0A62-CE19-47F7-8243-2C8FF99AD380}" type="presOf" srcId="{8AC2229E-3D8A-4465-AF91-99A3E9316456}" destId="{DABCDE9B-2D81-4D0A-8736-2A04C848A9A5}" srcOrd="1" destOrd="0" presId="urn:microsoft.com/office/officeart/2005/8/layout/cycle8"/>
    <dgm:cxn modelId="{77D43A82-B7B8-46CB-8C73-BEF21EA8BD79}" type="presOf" srcId="{D7D5FB29-7944-48D5-A3A1-43A8A56147A0}" destId="{DB6BF765-B8D3-4846-B89E-B9AFFFEC8F07}" srcOrd="1" destOrd="1" presId="urn:microsoft.com/office/officeart/2005/8/layout/cycle8"/>
    <dgm:cxn modelId="{CAABF19A-9CD2-4926-A0F4-CFB0D2865035}" srcId="{F63A7C85-8EEB-4367-A693-A485471C02F3}" destId="{64A88992-24DB-40D1-B4A6-2405AF97AC5A}" srcOrd="1" destOrd="0" parTransId="{D76F2C71-34F6-4363-B2DC-C1C5913E4EBB}" sibTransId="{732D584E-3B7B-4C9C-9C67-06C3D999DD46}"/>
    <dgm:cxn modelId="{C3D7D177-92BD-48D0-B85E-BE90C21C72C0}" type="presOf" srcId="{FFD6FE30-FD0A-4000-87A7-9A5FC13C441B}" destId="{74C748BA-1D82-4AEF-A08F-15FE43259FC9}" srcOrd="0" destOrd="0" presId="urn:microsoft.com/office/officeart/2005/8/layout/cycle8"/>
    <dgm:cxn modelId="{CEB2F2F7-92D3-4366-B65F-00C09FE407E7}" srcId="{4BC48219-5D0A-4F47-98CF-7501AC84DA93}" destId="{3DDF660D-7856-442A-A51D-06820A407A62}" srcOrd="2" destOrd="0" parTransId="{12B4061C-4D99-47A7-A387-42275E297886}" sibTransId="{4812D1B4-742A-4066-B014-700549AB21DE}"/>
    <dgm:cxn modelId="{A1B865E8-F360-445E-84DC-819F4568A1CA}" srcId="{4BD1C541-726B-4908-83A2-D89D4F51535E}" destId="{FFD6FE30-FD0A-4000-87A7-9A5FC13C441B}" srcOrd="3" destOrd="0" parTransId="{46CB1C84-D8A3-4B19-8FE5-C7826B61F6F9}" sibTransId="{1A9637B4-C3C8-4C1F-9E92-9D81155F931C}"/>
    <dgm:cxn modelId="{AC7E50A4-7D1C-4C0D-AAC5-A579C3D01132}" type="presOf" srcId="{D7D5FB29-7944-48D5-A3A1-43A8A56147A0}" destId="{12C7BBEE-ECF0-4881-8D93-413AAFBC4B9A}" srcOrd="0" destOrd="1" presId="urn:microsoft.com/office/officeart/2005/8/layout/cycle8"/>
    <dgm:cxn modelId="{D220C209-BE40-4438-8B35-4247C16FA6C8}" type="presOf" srcId="{4BC48219-5D0A-4F47-98CF-7501AC84DA93}" destId="{DB6BF765-B8D3-4846-B89E-B9AFFFEC8F07}" srcOrd="1" destOrd="0" presId="urn:microsoft.com/office/officeart/2005/8/layout/cycle8"/>
    <dgm:cxn modelId="{976FEFD3-ABF4-491C-9D65-254AF6235149}" srcId="{4BC48219-5D0A-4F47-98CF-7501AC84DA93}" destId="{D7D5FB29-7944-48D5-A3A1-43A8A56147A0}" srcOrd="0" destOrd="0" parTransId="{18B4B976-EE9D-41B8-B1F3-DE1183C20165}" sibTransId="{6B302AD7-5A13-4C86-93B0-77A39AF2FBED}"/>
    <dgm:cxn modelId="{920A5B3E-341C-48F6-9F7F-B10551FAA9E7}" type="presOf" srcId="{3DDF660D-7856-442A-A51D-06820A407A62}" destId="{12C7BBEE-ECF0-4881-8D93-413AAFBC4B9A}" srcOrd="0" destOrd="3" presId="urn:microsoft.com/office/officeart/2005/8/layout/cycle8"/>
    <dgm:cxn modelId="{E97E943E-8CFC-4960-A186-CCB392AEB4E2}" type="presOf" srcId="{79EEEF6A-8EBB-4288-A3D5-3FACDDF58062}" destId="{BFCD5C1E-E8B0-47E2-A633-7A1C84940ACA}" srcOrd="1" destOrd="0" presId="urn:microsoft.com/office/officeart/2005/8/layout/cycle8"/>
    <dgm:cxn modelId="{02D18EC5-53C2-49EC-A915-F96D9E5C4636}" srcId="{F63A7C85-8EEB-4367-A693-A485471C02F3}" destId="{3B3FF2D6-4C14-4E36-886D-D5AB252F2ABC}" srcOrd="2" destOrd="0" parTransId="{151F3B30-DC16-4358-B88D-E829E797FA91}" sibTransId="{FA641EED-D763-49EA-9070-F0D671C288C4}"/>
    <dgm:cxn modelId="{D700C7E9-3C65-40D6-8514-E4ACA1838B48}" type="presOf" srcId="{4BD1C541-726B-4908-83A2-D89D4F51535E}" destId="{B355043B-57A2-4C47-B3E9-98DDDCF3E13D}" srcOrd="0" destOrd="0" presId="urn:microsoft.com/office/officeart/2005/8/layout/cycle8"/>
    <dgm:cxn modelId="{E4AFF763-8B2C-4DD3-8E86-F2A755B05D12}" type="presOf" srcId="{4BC48219-5D0A-4F47-98CF-7501AC84DA93}" destId="{12C7BBEE-ECF0-4881-8D93-413AAFBC4B9A}" srcOrd="0" destOrd="0" presId="urn:microsoft.com/office/officeart/2005/8/layout/cycle8"/>
    <dgm:cxn modelId="{6BEF0223-4B58-4227-9033-22539B92D029}" type="presOf" srcId="{B57F1393-71DD-4D1E-A3E7-A01FF6E0112E}" destId="{3D06B186-0FBD-4686-97FC-E715B4775003}" srcOrd="1" destOrd="1" presId="urn:microsoft.com/office/officeart/2005/8/layout/cycle8"/>
    <dgm:cxn modelId="{19702770-7740-49D6-A8E5-8D64631918BB}" type="presOf" srcId="{96690940-956F-4AD3-90F7-EE81F211FC9F}" destId="{12C7BBEE-ECF0-4881-8D93-413AAFBC4B9A}" srcOrd="0" destOrd="2" presId="urn:microsoft.com/office/officeart/2005/8/layout/cycle8"/>
    <dgm:cxn modelId="{9C322BC2-87A6-40E0-ACB4-BAC8CBE690D7}" type="presOf" srcId="{79EEEF6A-8EBB-4288-A3D5-3FACDDF58062}" destId="{141717A7-C79D-48B7-BC10-7FB663FCF5B5}" srcOrd="0" destOrd="0" presId="urn:microsoft.com/office/officeart/2005/8/layout/cycle8"/>
    <dgm:cxn modelId="{03776015-17A7-492C-A6CB-9C5BA27260F1}" type="presOf" srcId="{3DDF660D-7856-442A-A51D-06820A407A62}" destId="{DB6BF765-B8D3-4846-B89E-B9AFFFEC8F07}" srcOrd="1" destOrd="3" presId="urn:microsoft.com/office/officeart/2005/8/layout/cycle8"/>
    <dgm:cxn modelId="{341E529C-D1B2-4524-8612-8FE59D190189}" type="presOf" srcId="{8AC2229E-3D8A-4465-AF91-99A3E9316456}" destId="{16BCE996-74D3-4D95-B315-51530969A182}" srcOrd="0" destOrd="0" presId="urn:microsoft.com/office/officeart/2005/8/layout/cycle8"/>
    <dgm:cxn modelId="{AD6BAA6C-0112-4150-B52B-5B83AEF613A5}" type="presOf" srcId="{3B3FF2D6-4C14-4E36-886D-D5AB252F2ABC}" destId="{3D06B186-0FBD-4686-97FC-E715B4775003}" srcOrd="1" destOrd="3" presId="urn:microsoft.com/office/officeart/2005/8/layout/cycle8"/>
    <dgm:cxn modelId="{16B4F872-CBB9-493E-A845-202BA0142FF1}" type="presOf" srcId="{F63A7C85-8EEB-4367-A693-A485471C02F3}" destId="{3D06B186-0FBD-4686-97FC-E715B4775003}" srcOrd="1" destOrd="0" presId="urn:microsoft.com/office/officeart/2005/8/layout/cycle8"/>
    <dgm:cxn modelId="{2FA99D0E-4B4E-4EE0-A042-047733AD1EFD}" srcId="{4BD1C541-726B-4908-83A2-D89D4F51535E}" destId="{79EEEF6A-8EBB-4288-A3D5-3FACDDF58062}" srcOrd="2" destOrd="0" parTransId="{92AF835A-F6D9-4259-BC09-A226513048CB}" sibTransId="{ADCB22D5-9E25-4A0C-9610-AA8CDEFF52B5}"/>
    <dgm:cxn modelId="{71A68D29-AC7F-4410-BCF3-CB4CF4BE529A}" srcId="{4BD1C541-726B-4908-83A2-D89D4F51535E}" destId="{F63A7C85-8EEB-4367-A693-A485471C02F3}" srcOrd="0" destOrd="0" parTransId="{52C6332D-8169-452F-8318-002988C8A002}" sibTransId="{FC809F56-117C-4A5F-8D44-C925E65C42DE}"/>
    <dgm:cxn modelId="{37AF2B9D-600E-40C1-B09B-C057F5F09B34}" type="presOf" srcId="{B57F1393-71DD-4D1E-A3E7-A01FF6E0112E}" destId="{469A373E-C5B0-4319-89C4-A16495F9495B}" srcOrd="0" destOrd="1" presId="urn:microsoft.com/office/officeart/2005/8/layout/cycle8"/>
    <dgm:cxn modelId="{E4620235-01AD-40C5-A84F-F67E1699B5B8}" srcId="{4BD1C541-726B-4908-83A2-D89D4F51535E}" destId="{8AC2229E-3D8A-4465-AF91-99A3E9316456}" srcOrd="1" destOrd="0" parTransId="{17E6E1BC-695A-4662-9C7D-9773B602CB45}" sibTransId="{1523C304-224A-477D-BFF4-9DE849E64CE9}"/>
    <dgm:cxn modelId="{ABFDD1EE-B79E-4289-B774-CA20B396FD45}" type="presOf" srcId="{3B3FF2D6-4C14-4E36-886D-D5AB252F2ABC}" destId="{469A373E-C5B0-4319-89C4-A16495F9495B}" srcOrd="0" destOrd="3" presId="urn:microsoft.com/office/officeart/2005/8/layout/cycle8"/>
    <dgm:cxn modelId="{8040259F-82A4-48C7-A825-66838D9EBD35}" type="presOf" srcId="{F63A7C85-8EEB-4367-A693-A485471C02F3}" destId="{469A373E-C5B0-4319-89C4-A16495F9495B}" srcOrd="0" destOrd="0" presId="urn:microsoft.com/office/officeart/2005/8/layout/cycle8"/>
    <dgm:cxn modelId="{6672E428-916C-422A-9898-CD2EC5933AB8}" srcId="{F63A7C85-8EEB-4367-A693-A485471C02F3}" destId="{B57F1393-71DD-4D1E-A3E7-A01FF6E0112E}" srcOrd="0" destOrd="0" parTransId="{3E197B31-1C29-4EA1-AB87-61E75AB0294B}" sibTransId="{8C3331E6-2665-447A-9AD4-2BFC26FB32AD}"/>
    <dgm:cxn modelId="{7EE4BD6A-1FC7-4317-8863-6D2B39A22149}" type="presOf" srcId="{96690940-956F-4AD3-90F7-EE81F211FC9F}" destId="{DB6BF765-B8D3-4846-B89E-B9AFFFEC8F07}" srcOrd="1" destOrd="2" presId="urn:microsoft.com/office/officeart/2005/8/layout/cycle8"/>
    <dgm:cxn modelId="{F4B5E1A8-FC2B-4B2B-9B44-F49BFC33A9B8}" type="presOf" srcId="{64A88992-24DB-40D1-B4A6-2405AF97AC5A}" destId="{469A373E-C5B0-4319-89C4-A16495F9495B}" srcOrd="0" destOrd="2" presId="urn:microsoft.com/office/officeart/2005/8/layout/cycle8"/>
    <dgm:cxn modelId="{6D9366ED-2302-4857-8723-3F190EE0A1DD}" type="presOf" srcId="{64A88992-24DB-40D1-B4A6-2405AF97AC5A}" destId="{3D06B186-0FBD-4686-97FC-E715B4775003}" srcOrd="1" destOrd="2" presId="urn:microsoft.com/office/officeart/2005/8/layout/cycle8"/>
    <dgm:cxn modelId="{29332F95-1ADD-4AF7-BE82-09D26AA93B42}" type="presParOf" srcId="{B355043B-57A2-4C47-B3E9-98DDDCF3E13D}" destId="{12C7BBEE-ECF0-4881-8D93-413AAFBC4B9A}" srcOrd="0" destOrd="0" presId="urn:microsoft.com/office/officeart/2005/8/layout/cycle8"/>
    <dgm:cxn modelId="{A4796767-D40B-459F-844E-4D9294641210}" type="presParOf" srcId="{B355043B-57A2-4C47-B3E9-98DDDCF3E13D}" destId="{447AC878-857D-4980-9BFE-2FE9633DC57B}" srcOrd="1" destOrd="0" presId="urn:microsoft.com/office/officeart/2005/8/layout/cycle8"/>
    <dgm:cxn modelId="{BAE85C32-0B21-4FF5-92B0-35B96D158BE9}" type="presParOf" srcId="{B355043B-57A2-4C47-B3E9-98DDDCF3E13D}" destId="{2E873458-CDE4-47FD-8473-525B9869F6D0}" srcOrd="2" destOrd="0" presId="urn:microsoft.com/office/officeart/2005/8/layout/cycle8"/>
    <dgm:cxn modelId="{15DE4044-9F37-485E-AF58-A67B28E0E780}" type="presParOf" srcId="{B355043B-57A2-4C47-B3E9-98DDDCF3E13D}" destId="{DB6BF765-B8D3-4846-B89E-B9AFFFEC8F07}" srcOrd="3" destOrd="0" presId="urn:microsoft.com/office/officeart/2005/8/layout/cycle8"/>
    <dgm:cxn modelId="{BAEBE132-0EAB-4ACA-B43D-76DE0B8C4F3B}" type="presParOf" srcId="{B355043B-57A2-4C47-B3E9-98DDDCF3E13D}" destId="{74C748BA-1D82-4AEF-A08F-15FE43259FC9}" srcOrd="4" destOrd="0" presId="urn:microsoft.com/office/officeart/2005/8/layout/cycle8"/>
    <dgm:cxn modelId="{91B6CBC4-9BBA-415F-85CB-1FCE3630E9D7}" type="presParOf" srcId="{B355043B-57A2-4C47-B3E9-98DDDCF3E13D}" destId="{BA31253F-EE29-454B-BC03-13274ADA4E00}" srcOrd="5" destOrd="0" presId="urn:microsoft.com/office/officeart/2005/8/layout/cycle8"/>
    <dgm:cxn modelId="{C484293B-6BF0-4EB1-AF9D-46F9F2B231E1}" type="presParOf" srcId="{B355043B-57A2-4C47-B3E9-98DDDCF3E13D}" destId="{C2252ECE-BC63-4341-8138-957A0DEE372E}" srcOrd="6" destOrd="0" presId="urn:microsoft.com/office/officeart/2005/8/layout/cycle8"/>
    <dgm:cxn modelId="{9D830B5B-4062-42E2-852B-07056AF0CE50}" type="presParOf" srcId="{B355043B-57A2-4C47-B3E9-98DDDCF3E13D}" destId="{90D534A5-8B05-4BBB-B6E1-AF7E099C2FBA}" srcOrd="7" destOrd="0" presId="urn:microsoft.com/office/officeart/2005/8/layout/cycle8"/>
    <dgm:cxn modelId="{D917F303-4231-40B3-84B2-39645F648BE0}" type="presParOf" srcId="{B355043B-57A2-4C47-B3E9-98DDDCF3E13D}" destId="{141717A7-C79D-48B7-BC10-7FB663FCF5B5}" srcOrd="8" destOrd="0" presId="urn:microsoft.com/office/officeart/2005/8/layout/cycle8"/>
    <dgm:cxn modelId="{A8E5BC3D-15BB-413E-B94C-0A9D2F274102}" type="presParOf" srcId="{B355043B-57A2-4C47-B3E9-98DDDCF3E13D}" destId="{BD9A2834-B275-4D97-9D86-055525000397}" srcOrd="9" destOrd="0" presId="urn:microsoft.com/office/officeart/2005/8/layout/cycle8"/>
    <dgm:cxn modelId="{0EEA0685-272E-4C2A-854B-54424CB7EB00}" type="presParOf" srcId="{B355043B-57A2-4C47-B3E9-98DDDCF3E13D}" destId="{FC10AF51-FB25-4C49-A83F-1D7256A2F809}" srcOrd="10" destOrd="0" presId="urn:microsoft.com/office/officeart/2005/8/layout/cycle8"/>
    <dgm:cxn modelId="{F998414E-E0A3-4391-9DBD-CD32395EA96F}" type="presParOf" srcId="{B355043B-57A2-4C47-B3E9-98DDDCF3E13D}" destId="{BFCD5C1E-E8B0-47E2-A633-7A1C84940ACA}" srcOrd="11" destOrd="0" presId="urn:microsoft.com/office/officeart/2005/8/layout/cycle8"/>
    <dgm:cxn modelId="{7A0159A2-33D1-435D-B671-8C1976A322AE}" type="presParOf" srcId="{B355043B-57A2-4C47-B3E9-98DDDCF3E13D}" destId="{16BCE996-74D3-4D95-B315-51530969A182}" srcOrd="12" destOrd="0" presId="urn:microsoft.com/office/officeart/2005/8/layout/cycle8"/>
    <dgm:cxn modelId="{8A8E00B0-B188-49DF-9C8F-494761565056}" type="presParOf" srcId="{B355043B-57A2-4C47-B3E9-98DDDCF3E13D}" destId="{A3895D68-F900-4C07-8075-010473477691}" srcOrd="13" destOrd="0" presId="urn:microsoft.com/office/officeart/2005/8/layout/cycle8"/>
    <dgm:cxn modelId="{214049FE-3C18-4A80-A61D-3CB77690D130}" type="presParOf" srcId="{B355043B-57A2-4C47-B3E9-98DDDCF3E13D}" destId="{228362D2-8685-49D9-A8F3-03E12D7AB171}" srcOrd="14" destOrd="0" presId="urn:microsoft.com/office/officeart/2005/8/layout/cycle8"/>
    <dgm:cxn modelId="{411B5568-77D1-45CB-98C8-A6F850BD31E2}" type="presParOf" srcId="{B355043B-57A2-4C47-B3E9-98DDDCF3E13D}" destId="{DABCDE9B-2D81-4D0A-8736-2A04C848A9A5}" srcOrd="15" destOrd="0" presId="urn:microsoft.com/office/officeart/2005/8/layout/cycle8"/>
    <dgm:cxn modelId="{805B3F62-5773-4D35-85E9-9710B6FC48D5}" type="presParOf" srcId="{B355043B-57A2-4C47-B3E9-98DDDCF3E13D}" destId="{469A373E-C5B0-4319-89C4-A16495F9495B}" srcOrd="16" destOrd="0" presId="urn:microsoft.com/office/officeart/2005/8/layout/cycle8"/>
    <dgm:cxn modelId="{A1D24BCC-FE14-4369-A4FA-B1C60A4057A0}" type="presParOf" srcId="{B355043B-57A2-4C47-B3E9-98DDDCF3E13D}" destId="{E3830441-0731-4762-A21A-71298173B268}" srcOrd="17" destOrd="0" presId="urn:microsoft.com/office/officeart/2005/8/layout/cycle8"/>
    <dgm:cxn modelId="{80DE1F1F-847B-47BB-895E-9471058D890F}" type="presParOf" srcId="{B355043B-57A2-4C47-B3E9-98DDDCF3E13D}" destId="{D3E3F9F4-9AE2-460A-87C4-11A4F3DAE476}" srcOrd="18" destOrd="0" presId="urn:microsoft.com/office/officeart/2005/8/layout/cycle8"/>
    <dgm:cxn modelId="{8EB32D1B-9828-4C91-B513-2772704B980B}" type="presParOf" srcId="{B355043B-57A2-4C47-B3E9-98DDDCF3E13D}" destId="{3D06B186-0FBD-4686-97FC-E715B4775003}" srcOrd="19" destOrd="0" presId="urn:microsoft.com/office/officeart/2005/8/layout/cycle8"/>
    <dgm:cxn modelId="{50E0979A-C15C-4B1F-8DDE-915E8F2290EA}" type="presParOf" srcId="{B355043B-57A2-4C47-B3E9-98DDDCF3E13D}" destId="{CECCA560-3D9B-45AC-BFB8-0CF8DBCD47DF}" srcOrd="20" destOrd="0" presId="urn:microsoft.com/office/officeart/2005/8/layout/cycle8"/>
    <dgm:cxn modelId="{EDD2EA44-C2FC-4F22-A450-C772F09C412D}" type="presParOf" srcId="{B355043B-57A2-4C47-B3E9-98DDDCF3E13D}" destId="{3607D66E-6E93-41E0-85DE-B1CBA5ECE849}" srcOrd="21" destOrd="0" presId="urn:microsoft.com/office/officeart/2005/8/layout/cycle8"/>
    <dgm:cxn modelId="{5A934844-F246-4FDE-AE36-038198DF85C4}" type="presParOf" srcId="{B355043B-57A2-4C47-B3E9-98DDDCF3E13D}" destId="{B5CB2D32-16D8-4C0D-9738-C35968D214A9}" srcOrd="22" destOrd="0" presId="urn:microsoft.com/office/officeart/2005/8/layout/cycle8"/>
    <dgm:cxn modelId="{54196043-B221-47CB-BC36-F2F5C4A81B54}" type="presParOf" srcId="{B355043B-57A2-4C47-B3E9-98DDDCF3E13D}" destId="{5F5804D1-4AA8-4BD6-8627-7210E9BADD69}" srcOrd="23" destOrd="0" presId="urn:microsoft.com/office/officeart/2005/8/layout/cycle8"/>
    <dgm:cxn modelId="{328703D2-8E4B-43BB-964E-DADE89E9030B}" type="presParOf" srcId="{B355043B-57A2-4C47-B3E9-98DDDCF3E13D}" destId="{AABEBC86-0606-4610-8905-3E274D8E12D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1C541-726B-4908-83A2-D89D4F51535E}" type="doc">
      <dgm:prSet loTypeId="urn:microsoft.com/office/officeart/2005/8/layout/cycle8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8AC2229E-3D8A-4465-AF91-99A3E9316456}">
      <dgm:prSet phldrT="[Szöveg]" custT="1"/>
      <dgm:spPr/>
      <dgm:t>
        <a:bodyPr/>
        <a:lstStyle/>
        <a:p>
          <a:r>
            <a:rPr lang="hu-HU" sz="1800" dirty="0" err="1" smtClean="0"/>
            <a:t>Klinker</a:t>
          </a:r>
          <a:r>
            <a:rPr lang="hu-HU" sz="1800" dirty="0" smtClean="0"/>
            <a:t> gyártás</a:t>
          </a:r>
          <a:endParaRPr lang="hu-HU" sz="1800" dirty="0"/>
        </a:p>
      </dgm:t>
    </dgm:pt>
    <dgm:pt modelId="{17E6E1BC-695A-4662-9C7D-9773B602CB45}" type="parTrans" cxnId="{E4620235-01AD-40C5-A84F-F67E1699B5B8}">
      <dgm:prSet/>
      <dgm:spPr/>
      <dgm:t>
        <a:bodyPr/>
        <a:lstStyle/>
        <a:p>
          <a:endParaRPr lang="hu-HU" sz="1800"/>
        </a:p>
      </dgm:t>
    </dgm:pt>
    <dgm:pt modelId="{1523C304-224A-477D-BFF4-9DE849E64CE9}" type="sibTrans" cxnId="{E4620235-01AD-40C5-A84F-F67E1699B5B8}">
      <dgm:prSet/>
      <dgm:spPr/>
      <dgm:t>
        <a:bodyPr/>
        <a:lstStyle/>
        <a:p>
          <a:endParaRPr lang="hu-HU" sz="1800"/>
        </a:p>
      </dgm:t>
    </dgm:pt>
    <dgm:pt modelId="{79EEEF6A-8EBB-4288-A3D5-3FACDDF58062}">
      <dgm:prSet phldrT="[Szöveg]" custT="1"/>
      <dgm:spPr/>
      <dgm:t>
        <a:bodyPr/>
        <a:lstStyle/>
        <a:p>
          <a:pPr algn="r"/>
          <a:r>
            <a:rPr lang="hu-HU" sz="1800" dirty="0" smtClean="0"/>
            <a:t>Cement gyártás</a:t>
          </a:r>
          <a:endParaRPr lang="hu-HU" sz="1800" dirty="0"/>
        </a:p>
      </dgm:t>
    </dgm:pt>
    <dgm:pt modelId="{92AF835A-F6D9-4259-BC09-A226513048CB}" type="parTrans" cxnId="{2FA99D0E-4B4E-4EE0-A042-047733AD1EFD}">
      <dgm:prSet/>
      <dgm:spPr/>
      <dgm:t>
        <a:bodyPr/>
        <a:lstStyle/>
        <a:p>
          <a:endParaRPr lang="hu-HU" sz="1800"/>
        </a:p>
      </dgm:t>
    </dgm:pt>
    <dgm:pt modelId="{ADCB22D5-9E25-4A0C-9610-AA8CDEFF52B5}" type="sibTrans" cxnId="{2FA99D0E-4B4E-4EE0-A042-047733AD1EFD}">
      <dgm:prSet/>
      <dgm:spPr/>
      <dgm:t>
        <a:bodyPr/>
        <a:lstStyle/>
        <a:p>
          <a:endParaRPr lang="hu-HU" sz="1800"/>
        </a:p>
      </dgm:t>
    </dgm:pt>
    <dgm:pt modelId="{D938C38F-1516-4528-A889-1C7EFA440A8E}">
      <dgm:prSet custT="1"/>
      <dgm:spPr/>
      <dgm:t>
        <a:bodyPr/>
        <a:lstStyle/>
        <a:p>
          <a:r>
            <a:rPr lang="hu-HU" sz="1000" dirty="0" smtClean="0"/>
            <a:t>Nyersliszt</a:t>
          </a:r>
          <a:endParaRPr lang="hu-HU" sz="1000" dirty="0"/>
        </a:p>
      </dgm:t>
    </dgm:pt>
    <dgm:pt modelId="{B8E1C981-994F-49EA-93BB-CF611E703222}" type="parTrans" cxnId="{4CB18440-AA1A-4685-A32F-3F41D625142D}">
      <dgm:prSet/>
      <dgm:spPr/>
      <dgm:t>
        <a:bodyPr/>
        <a:lstStyle/>
        <a:p>
          <a:endParaRPr lang="hu-HU" sz="1800"/>
        </a:p>
      </dgm:t>
    </dgm:pt>
    <dgm:pt modelId="{5879EC30-2632-4AB7-9BC4-AB786D988D83}" type="sibTrans" cxnId="{4CB18440-AA1A-4685-A32F-3F41D625142D}">
      <dgm:prSet/>
      <dgm:spPr/>
      <dgm:t>
        <a:bodyPr/>
        <a:lstStyle/>
        <a:p>
          <a:endParaRPr lang="hu-HU" sz="1800"/>
        </a:p>
      </dgm:t>
    </dgm:pt>
    <dgm:pt modelId="{F05E9214-5197-46BD-A734-8704AC02E280}">
      <dgm:prSet custT="1"/>
      <dgm:spPr/>
      <dgm:t>
        <a:bodyPr/>
        <a:lstStyle/>
        <a:p>
          <a:pPr algn="r"/>
          <a:r>
            <a:rPr lang="hu-HU" sz="1000" dirty="0" err="1" smtClean="0"/>
            <a:t>Klinker</a:t>
          </a:r>
          <a:endParaRPr lang="hu-HU" sz="1000" dirty="0"/>
        </a:p>
      </dgm:t>
    </dgm:pt>
    <dgm:pt modelId="{2B28043A-9048-4290-AB50-128F8317A5CD}" type="parTrans" cxnId="{AB6B0214-2F3F-4849-BC3B-A8983BA1CEC2}">
      <dgm:prSet/>
      <dgm:spPr/>
      <dgm:t>
        <a:bodyPr/>
        <a:lstStyle/>
        <a:p>
          <a:endParaRPr lang="hu-HU" sz="1800"/>
        </a:p>
      </dgm:t>
    </dgm:pt>
    <dgm:pt modelId="{A189769F-CB18-4244-A106-CF0E392884C1}" type="sibTrans" cxnId="{AB6B0214-2F3F-4849-BC3B-A8983BA1CEC2}">
      <dgm:prSet/>
      <dgm:spPr/>
      <dgm:t>
        <a:bodyPr/>
        <a:lstStyle/>
        <a:p>
          <a:endParaRPr lang="hu-HU" sz="1800"/>
        </a:p>
      </dgm:t>
    </dgm:pt>
    <dgm:pt modelId="{4BC48219-5D0A-4F47-98CF-7501AC84DA93}">
      <dgm:prSet phldrT="[Szöveg]" custT="1"/>
      <dgm:spPr/>
      <dgm:t>
        <a:bodyPr/>
        <a:lstStyle/>
        <a:p>
          <a:pPr algn="r"/>
          <a:r>
            <a:rPr lang="hu-HU" sz="1800" dirty="0" smtClean="0"/>
            <a:t>Tervezés</a:t>
          </a:r>
          <a:endParaRPr lang="hu-HU" sz="1800" dirty="0"/>
        </a:p>
      </dgm:t>
    </dgm:pt>
    <dgm:pt modelId="{BE60FEA2-5FE0-4B36-A797-5ED3CAA02C0C}" type="sibTrans" cxnId="{8A194240-B6D0-4F13-8D81-2F84554EA1BE}">
      <dgm:prSet/>
      <dgm:spPr/>
      <dgm:t>
        <a:bodyPr/>
        <a:lstStyle/>
        <a:p>
          <a:endParaRPr lang="hu-HU" sz="1800"/>
        </a:p>
      </dgm:t>
    </dgm:pt>
    <dgm:pt modelId="{65A6AB47-AB80-48BA-837C-8717A0E961B2}" type="parTrans" cxnId="{8A194240-B6D0-4F13-8D81-2F84554EA1BE}">
      <dgm:prSet/>
      <dgm:spPr/>
      <dgm:t>
        <a:bodyPr/>
        <a:lstStyle/>
        <a:p>
          <a:endParaRPr lang="hu-HU" sz="1800"/>
        </a:p>
      </dgm:t>
    </dgm:pt>
    <dgm:pt modelId="{ABED9F41-4AB2-4C95-B3D6-5BA0F1A92314}">
      <dgm:prSet custT="1"/>
      <dgm:spPr/>
      <dgm:t>
        <a:bodyPr/>
        <a:lstStyle/>
        <a:p>
          <a:pPr algn="r"/>
          <a:r>
            <a:rPr lang="hu-HU" sz="1000" dirty="0" smtClean="0"/>
            <a:t>Mészkő</a:t>
          </a:r>
          <a:endParaRPr lang="hu-HU" sz="1000" dirty="0"/>
        </a:p>
      </dgm:t>
    </dgm:pt>
    <dgm:pt modelId="{43981221-E11D-47F5-AC7A-45571FA9551C}" type="parTrans" cxnId="{958B1B9C-C765-4612-BFA3-84809062ABB9}">
      <dgm:prSet/>
      <dgm:spPr/>
      <dgm:t>
        <a:bodyPr/>
        <a:lstStyle/>
        <a:p>
          <a:endParaRPr lang="hu-HU" sz="1800"/>
        </a:p>
      </dgm:t>
    </dgm:pt>
    <dgm:pt modelId="{3A6E229D-25C2-40CF-9F68-4E7292B479E9}" type="sibTrans" cxnId="{958B1B9C-C765-4612-BFA3-84809062ABB9}">
      <dgm:prSet/>
      <dgm:spPr/>
      <dgm:t>
        <a:bodyPr/>
        <a:lstStyle/>
        <a:p>
          <a:endParaRPr lang="hu-HU" sz="1800"/>
        </a:p>
      </dgm:t>
    </dgm:pt>
    <dgm:pt modelId="{65B966E4-4855-4EF9-9FBC-E26381ABDF69}">
      <dgm:prSet custT="1"/>
      <dgm:spPr/>
      <dgm:t>
        <a:bodyPr/>
        <a:lstStyle/>
        <a:p>
          <a:pPr algn="r"/>
          <a:r>
            <a:rPr lang="hu-HU" sz="1000" dirty="0" smtClean="0"/>
            <a:t>Gipsz</a:t>
          </a:r>
          <a:endParaRPr lang="hu-HU" sz="1000" dirty="0"/>
        </a:p>
      </dgm:t>
    </dgm:pt>
    <dgm:pt modelId="{59D63173-CC44-458E-8180-D003C90E444D}" type="parTrans" cxnId="{D7C7DCB2-86FB-4D96-9C17-A865565EF7C6}">
      <dgm:prSet/>
      <dgm:spPr/>
      <dgm:t>
        <a:bodyPr/>
        <a:lstStyle/>
        <a:p>
          <a:endParaRPr lang="hu-HU" sz="1800"/>
        </a:p>
      </dgm:t>
    </dgm:pt>
    <dgm:pt modelId="{8D643C94-950A-455E-9CF5-28836E0C1504}" type="sibTrans" cxnId="{D7C7DCB2-86FB-4D96-9C17-A865565EF7C6}">
      <dgm:prSet/>
      <dgm:spPr/>
      <dgm:t>
        <a:bodyPr/>
        <a:lstStyle/>
        <a:p>
          <a:endParaRPr lang="hu-HU" sz="1800"/>
        </a:p>
      </dgm:t>
    </dgm:pt>
    <dgm:pt modelId="{AFD00956-6C19-43F8-ACFC-482877B54F27}">
      <dgm:prSet custT="1"/>
      <dgm:spPr/>
      <dgm:t>
        <a:bodyPr/>
        <a:lstStyle/>
        <a:p>
          <a:r>
            <a:rPr lang="hu-HU" sz="1000" dirty="0" smtClean="0"/>
            <a:t>Tüzelőanyag</a:t>
          </a:r>
          <a:endParaRPr lang="hu-HU" sz="1000" dirty="0"/>
        </a:p>
      </dgm:t>
    </dgm:pt>
    <dgm:pt modelId="{A91A1BF6-4434-4C31-940D-C59D79348F3D}" type="parTrans" cxnId="{9C2D3B85-F683-4175-9094-AD186B671604}">
      <dgm:prSet/>
      <dgm:spPr/>
      <dgm:t>
        <a:bodyPr/>
        <a:lstStyle/>
        <a:p>
          <a:endParaRPr lang="hu-HU" sz="1800"/>
        </a:p>
      </dgm:t>
    </dgm:pt>
    <dgm:pt modelId="{18C41E18-B105-4F81-BFFB-B168FB209564}" type="sibTrans" cxnId="{9C2D3B85-F683-4175-9094-AD186B671604}">
      <dgm:prSet/>
      <dgm:spPr/>
      <dgm:t>
        <a:bodyPr/>
        <a:lstStyle/>
        <a:p>
          <a:endParaRPr lang="hu-HU" sz="1800"/>
        </a:p>
      </dgm:t>
    </dgm:pt>
    <dgm:pt modelId="{90C2B1A0-DE1A-4FF3-86D8-9300951110E5}">
      <dgm:prSet phldrT="[Szöveg]" custT="1"/>
      <dgm:spPr/>
      <dgm:t>
        <a:bodyPr/>
        <a:lstStyle/>
        <a:p>
          <a:pPr algn="r"/>
          <a:r>
            <a:rPr lang="hu-HU" sz="1000" dirty="0" smtClean="0"/>
            <a:t>Szilárdság</a:t>
          </a:r>
          <a:endParaRPr lang="hu-HU" sz="1000" dirty="0"/>
        </a:p>
      </dgm:t>
    </dgm:pt>
    <dgm:pt modelId="{73147107-7051-494F-9721-25DFF2373B16}" type="parTrans" cxnId="{54F4D7F5-64BA-4064-AEAA-E443739FAA49}">
      <dgm:prSet/>
      <dgm:spPr/>
      <dgm:t>
        <a:bodyPr/>
        <a:lstStyle/>
        <a:p>
          <a:endParaRPr lang="hu-HU" sz="1800"/>
        </a:p>
      </dgm:t>
    </dgm:pt>
    <dgm:pt modelId="{7F29548A-4FB9-4F0F-B871-ABDF301D4F2C}" type="sibTrans" cxnId="{54F4D7F5-64BA-4064-AEAA-E443739FAA49}">
      <dgm:prSet/>
      <dgm:spPr/>
      <dgm:t>
        <a:bodyPr/>
        <a:lstStyle/>
        <a:p>
          <a:endParaRPr lang="hu-HU" sz="1800"/>
        </a:p>
      </dgm:t>
    </dgm:pt>
    <dgm:pt modelId="{C83E4F6F-35D6-432C-A2DD-26A7FC831204}">
      <dgm:prSet phldrT="[Szöveg]" custT="1"/>
      <dgm:spPr/>
      <dgm:t>
        <a:bodyPr/>
        <a:lstStyle/>
        <a:p>
          <a:pPr algn="r"/>
          <a:r>
            <a:rPr lang="hu-HU" sz="1000" dirty="0" smtClean="0"/>
            <a:t>Kötésidő</a:t>
          </a:r>
          <a:endParaRPr lang="hu-HU" sz="1000" dirty="0"/>
        </a:p>
      </dgm:t>
    </dgm:pt>
    <dgm:pt modelId="{01CE22E2-EF11-4CA8-819E-53DBC0BCD253}" type="parTrans" cxnId="{02775817-44AA-49A6-8FE4-1431B41582EB}">
      <dgm:prSet/>
      <dgm:spPr/>
      <dgm:t>
        <a:bodyPr/>
        <a:lstStyle/>
        <a:p>
          <a:endParaRPr lang="hu-HU" sz="1800"/>
        </a:p>
      </dgm:t>
    </dgm:pt>
    <dgm:pt modelId="{D762C9B0-F5BE-43AF-9809-2408D12496D7}" type="sibTrans" cxnId="{02775817-44AA-49A6-8FE4-1431B41582EB}">
      <dgm:prSet/>
      <dgm:spPr/>
      <dgm:t>
        <a:bodyPr/>
        <a:lstStyle/>
        <a:p>
          <a:endParaRPr lang="hu-HU" sz="1800"/>
        </a:p>
      </dgm:t>
    </dgm:pt>
    <dgm:pt modelId="{24C7BA84-CEC6-42FA-B7EE-FFEA1241F970}">
      <dgm:prSet phldrT="[Szöveg]" custT="1"/>
      <dgm:spPr/>
      <dgm:t>
        <a:bodyPr/>
        <a:lstStyle/>
        <a:p>
          <a:pPr algn="r"/>
          <a:r>
            <a:rPr lang="hu-HU" sz="1000" dirty="0" smtClean="0"/>
            <a:t>Hőtermelés</a:t>
          </a:r>
        </a:p>
        <a:p>
          <a:pPr algn="l"/>
          <a:endParaRPr lang="hu-HU" sz="1800" dirty="0"/>
        </a:p>
      </dgm:t>
    </dgm:pt>
    <dgm:pt modelId="{69C21238-CF96-4735-BF34-C40FA43CA073}" type="parTrans" cxnId="{E23C6D90-F5C8-4AFD-ADBA-904A6E3CA94B}">
      <dgm:prSet/>
      <dgm:spPr/>
      <dgm:t>
        <a:bodyPr/>
        <a:lstStyle/>
        <a:p>
          <a:endParaRPr lang="hu-HU" sz="1800"/>
        </a:p>
      </dgm:t>
    </dgm:pt>
    <dgm:pt modelId="{F007B894-BACB-48A5-BADB-1182B01A4766}" type="sibTrans" cxnId="{E23C6D90-F5C8-4AFD-ADBA-904A6E3CA94B}">
      <dgm:prSet/>
      <dgm:spPr/>
      <dgm:t>
        <a:bodyPr/>
        <a:lstStyle/>
        <a:p>
          <a:endParaRPr lang="hu-HU" sz="1800"/>
        </a:p>
      </dgm:t>
    </dgm:pt>
    <dgm:pt modelId="{B1A143EF-8704-47AC-A432-9855FA2251B3}">
      <dgm:prSet custT="1"/>
      <dgm:spPr/>
      <dgm:t>
        <a:bodyPr/>
        <a:lstStyle/>
        <a:p>
          <a:r>
            <a:rPr lang="hu-HU" sz="1000" dirty="0" smtClean="0"/>
            <a:t>Agyag</a:t>
          </a:r>
          <a:endParaRPr lang="hu-HU" sz="1000" dirty="0"/>
        </a:p>
      </dgm:t>
    </dgm:pt>
    <dgm:pt modelId="{46287B22-0BCC-4FED-BB1B-01F5C4225C34}">
      <dgm:prSet custT="1"/>
      <dgm:spPr/>
      <dgm:t>
        <a:bodyPr/>
        <a:lstStyle/>
        <a:p>
          <a:r>
            <a:rPr lang="hu-HU" sz="1000" dirty="0" smtClean="0"/>
            <a:t>Mészkő</a:t>
          </a:r>
          <a:endParaRPr lang="hu-HU" sz="1000" dirty="0"/>
        </a:p>
      </dgm:t>
    </dgm:pt>
    <dgm:pt modelId="{F63A7C85-8EEB-4367-A693-A485471C02F3}">
      <dgm:prSet phldrT="[Szöveg]" custT="1"/>
      <dgm:spPr/>
      <dgm:t>
        <a:bodyPr/>
        <a:lstStyle/>
        <a:p>
          <a:r>
            <a:rPr lang="hu-HU" sz="1800" dirty="0" smtClean="0"/>
            <a:t>Nyersliszt</a:t>
          </a:r>
          <a:endParaRPr lang="hu-HU" sz="1800" dirty="0"/>
        </a:p>
      </dgm:t>
    </dgm:pt>
    <dgm:pt modelId="{FC809F56-117C-4A5F-8D44-C925E65C42DE}" type="sibTrans" cxnId="{71A68D29-AC7F-4410-BCF3-CB4CF4BE529A}">
      <dgm:prSet/>
      <dgm:spPr/>
      <dgm:t>
        <a:bodyPr/>
        <a:lstStyle/>
        <a:p>
          <a:endParaRPr lang="hu-HU" sz="1800"/>
        </a:p>
      </dgm:t>
    </dgm:pt>
    <dgm:pt modelId="{52C6332D-8169-452F-8318-002988C8A002}" type="parTrans" cxnId="{71A68D29-AC7F-4410-BCF3-CB4CF4BE529A}">
      <dgm:prSet/>
      <dgm:spPr/>
      <dgm:t>
        <a:bodyPr/>
        <a:lstStyle/>
        <a:p>
          <a:endParaRPr lang="hu-HU" sz="1800"/>
        </a:p>
      </dgm:t>
    </dgm:pt>
    <dgm:pt modelId="{FD3659D5-8F58-427E-9E8B-E8114DE4B37D}" type="sibTrans" cxnId="{2C7C0DC5-59D3-4FC1-9DD5-1E196E5D1A95}">
      <dgm:prSet/>
      <dgm:spPr/>
      <dgm:t>
        <a:bodyPr/>
        <a:lstStyle/>
        <a:p>
          <a:endParaRPr lang="hu-HU" sz="1800"/>
        </a:p>
      </dgm:t>
    </dgm:pt>
    <dgm:pt modelId="{6ABE9804-575A-4F61-892F-44FCFBED2D65}" type="parTrans" cxnId="{2C7C0DC5-59D3-4FC1-9DD5-1E196E5D1A95}">
      <dgm:prSet/>
      <dgm:spPr/>
      <dgm:t>
        <a:bodyPr/>
        <a:lstStyle/>
        <a:p>
          <a:endParaRPr lang="hu-HU" sz="1800"/>
        </a:p>
      </dgm:t>
    </dgm:pt>
    <dgm:pt modelId="{48DB4ACB-A683-4D17-902B-856A71B36D14}" type="sibTrans" cxnId="{E3F0D7D6-949D-47C0-B616-3E19493D86A9}">
      <dgm:prSet/>
      <dgm:spPr/>
      <dgm:t>
        <a:bodyPr/>
        <a:lstStyle/>
        <a:p>
          <a:endParaRPr lang="hu-HU" sz="1800"/>
        </a:p>
      </dgm:t>
    </dgm:pt>
    <dgm:pt modelId="{CAF6DAA0-26B6-4BC8-A960-7BE426B2310E}" type="parTrans" cxnId="{E3F0D7D6-949D-47C0-B616-3E19493D86A9}">
      <dgm:prSet/>
      <dgm:spPr/>
      <dgm:t>
        <a:bodyPr/>
        <a:lstStyle/>
        <a:p>
          <a:endParaRPr lang="hu-HU" sz="1800"/>
        </a:p>
      </dgm:t>
    </dgm:pt>
    <dgm:pt modelId="{16900A6D-C4B2-40C6-BDDA-021545A78A30}" type="pres">
      <dgm:prSet presAssocID="{4BD1C541-726B-4908-83A2-D89D4F5153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1B2D4A-6691-4341-9BD0-0572B216AEB7}" type="pres">
      <dgm:prSet presAssocID="{4BD1C541-726B-4908-83A2-D89D4F51535E}" presName="wedge1" presStyleLbl="node1" presStyleIdx="0" presStyleCnt="4"/>
      <dgm:spPr/>
      <dgm:t>
        <a:bodyPr/>
        <a:lstStyle/>
        <a:p>
          <a:endParaRPr lang="hu-HU"/>
        </a:p>
      </dgm:t>
    </dgm:pt>
    <dgm:pt modelId="{904B596E-FE39-4ABB-8216-08AA524656A1}" type="pres">
      <dgm:prSet presAssocID="{4BD1C541-726B-4908-83A2-D89D4F51535E}" presName="dummy1a" presStyleCnt="0"/>
      <dgm:spPr/>
    </dgm:pt>
    <dgm:pt modelId="{89BEB88F-556D-455C-BFE6-BD8867760CD6}" type="pres">
      <dgm:prSet presAssocID="{4BD1C541-726B-4908-83A2-D89D4F51535E}" presName="dummy1b" presStyleCnt="0"/>
      <dgm:spPr/>
    </dgm:pt>
    <dgm:pt modelId="{EB5D3E9B-E4EA-4D55-8497-E10209C4D6E4}" type="pres">
      <dgm:prSet presAssocID="{4BD1C541-726B-4908-83A2-D89D4F51535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E14741-46FA-4FE8-9002-934A1413B5BF}" type="pres">
      <dgm:prSet presAssocID="{4BD1C541-726B-4908-83A2-D89D4F51535E}" presName="wedge2" presStyleLbl="node1" presStyleIdx="1" presStyleCnt="4"/>
      <dgm:spPr/>
      <dgm:t>
        <a:bodyPr/>
        <a:lstStyle/>
        <a:p>
          <a:endParaRPr lang="hu-HU"/>
        </a:p>
      </dgm:t>
    </dgm:pt>
    <dgm:pt modelId="{EA36B748-9EC3-45A0-B29F-0AD01428FC43}" type="pres">
      <dgm:prSet presAssocID="{4BD1C541-726B-4908-83A2-D89D4F51535E}" presName="dummy2a" presStyleCnt="0"/>
      <dgm:spPr/>
    </dgm:pt>
    <dgm:pt modelId="{6B25C273-EC56-415E-8315-414D0A0FA2CD}" type="pres">
      <dgm:prSet presAssocID="{4BD1C541-726B-4908-83A2-D89D4F51535E}" presName="dummy2b" presStyleCnt="0"/>
      <dgm:spPr/>
    </dgm:pt>
    <dgm:pt modelId="{B58318F8-B025-44A7-9CF0-77A84669BE10}" type="pres">
      <dgm:prSet presAssocID="{4BD1C541-726B-4908-83A2-D89D4F51535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DC8E74-1B7F-432F-9243-AAB78D49FACB}" type="pres">
      <dgm:prSet presAssocID="{4BD1C541-726B-4908-83A2-D89D4F51535E}" presName="wedge3" presStyleLbl="node1" presStyleIdx="2" presStyleCnt="4"/>
      <dgm:spPr/>
      <dgm:t>
        <a:bodyPr/>
        <a:lstStyle/>
        <a:p>
          <a:endParaRPr lang="hu-HU"/>
        </a:p>
      </dgm:t>
    </dgm:pt>
    <dgm:pt modelId="{C89F9F6F-D26A-4A14-8229-57DA8A7B57AD}" type="pres">
      <dgm:prSet presAssocID="{4BD1C541-726B-4908-83A2-D89D4F51535E}" presName="dummy3a" presStyleCnt="0"/>
      <dgm:spPr/>
    </dgm:pt>
    <dgm:pt modelId="{C5C1A90A-7511-4D0E-A837-6C9041670EAD}" type="pres">
      <dgm:prSet presAssocID="{4BD1C541-726B-4908-83A2-D89D4F51535E}" presName="dummy3b" presStyleCnt="0"/>
      <dgm:spPr/>
    </dgm:pt>
    <dgm:pt modelId="{CC4119C9-E532-420D-A42A-B5B12DC95383}" type="pres">
      <dgm:prSet presAssocID="{4BD1C541-726B-4908-83A2-D89D4F51535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C6452F-855D-4979-9226-23A9C5F7908F}" type="pres">
      <dgm:prSet presAssocID="{4BD1C541-726B-4908-83A2-D89D4F51535E}" presName="wedge4" presStyleLbl="node1" presStyleIdx="3" presStyleCnt="4"/>
      <dgm:spPr/>
      <dgm:t>
        <a:bodyPr/>
        <a:lstStyle/>
        <a:p>
          <a:endParaRPr lang="hu-HU"/>
        </a:p>
      </dgm:t>
    </dgm:pt>
    <dgm:pt modelId="{E1BEAE19-F149-460C-8AF0-5B007136CDBC}" type="pres">
      <dgm:prSet presAssocID="{4BD1C541-726B-4908-83A2-D89D4F51535E}" presName="dummy4a" presStyleCnt="0"/>
      <dgm:spPr/>
    </dgm:pt>
    <dgm:pt modelId="{729AA654-8F97-4BEF-AD4E-5DC9F9329C34}" type="pres">
      <dgm:prSet presAssocID="{4BD1C541-726B-4908-83A2-D89D4F51535E}" presName="dummy4b" presStyleCnt="0"/>
      <dgm:spPr/>
    </dgm:pt>
    <dgm:pt modelId="{F7EC0410-958E-43F3-872B-1141ABEC4C81}" type="pres">
      <dgm:prSet presAssocID="{4BD1C541-726B-4908-83A2-D89D4F51535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68A365-C2CC-4997-AD61-A978553D544F}" type="pres">
      <dgm:prSet presAssocID="{FC809F56-117C-4A5F-8D44-C925E65C42DE}" presName="arrowWedge1" presStyleLbl="fgSibTrans2D1" presStyleIdx="0" presStyleCnt="4" custLinFactNeighborX="270" custLinFactNeighborY="-607"/>
      <dgm:spPr/>
    </dgm:pt>
    <dgm:pt modelId="{61562ED4-BB76-4D9E-ADC7-11245CFFE53B}" type="pres">
      <dgm:prSet presAssocID="{1523C304-224A-477D-BFF4-9DE849E64CE9}" presName="arrowWedge2" presStyleLbl="fgSibTrans2D1" presStyleIdx="1" presStyleCnt="4"/>
      <dgm:spPr/>
    </dgm:pt>
    <dgm:pt modelId="{83057664-8652-4BD5-AF40-0DCDDC4B2772}" type="pres">
      <dgm:prSet presAssocID="{ADCB22D5-9E25-4A0C-9610-AA8CDEFF52B5}" presName="arrowWedge3" presStyleLbl="fgSibTrans2D1" presStyleIdx="2" presStyleCnt="4"/>
      <dgm:spPr/>
    </dgm:pt>
    <dgm:pt modelId="{F1B39986-451F-4D81-A991-991270B17DAB}" type="pres">
      <dgm:prSet presAssocID="{BE60FEA2-5FE0-4B36-A797-5ED3CAA02C0C}" presName="arrowWedge4" presStyleLbl="fgSibTrans2D1" presStyleIdx="3" presStyleCnt="4"/>
      <dgm:spPr/>
    </dgm:pt>
  </dgm:ptLst>
  <dgm:cxnLst>
    <dgm:cxn modelId="{84591D39-FA40-4D11-93D4-3678693DDAA7}" type="presOf" srcId="{D938C38F-1516-4528-A889-1C7EFA440A8E}" destId="{B58318F8-B025-44A7-9CF0-77A84669BE10}" srcOrd="1" destOrd="1" presId="urn:microsoft.com/office/officeart/2005/8/layout/cycle8"/>
    <dgm:cxn modelId="{384A2AD8-1AAA-48ED-A2C4-A7C9C652E1A9}" type="presOf" srcId="{90C2B1A0-DE1A-4FF3-86D8-9300951110E5}" destId="{93C6452F-855D-4979-9226-23A9C5F7908F}" srcOrd="0" destOrd="1" presId="urn:microsoft.com/office/officeart/2005/8/layout/cycle8"/>
    <dgm:cxn modelId="{E23C6D90-F5C8-4AFD-ADBA-904A6E3CA94B}" srcId="{4BC48219-5D0A-4F47-98CF-7501AC84DA93}" destId="{24C7BA84-CEC6-42FA-B7EE-FFEA1241F970}" srcOrd="2" destOrd="0" parTransId="{69C21238-CF96-4735-BF34-C40FA43CA073}" sibTransId="{F007B894-BACB-48A5-BADB-1182B01A4766}"/>
    <dgm:cxn modelId="{958B1B9C-C765-4612-BFA3-84809062ABB9}" srcId="{79EEEF6A-8EBB-4288-A3D5-3FACDDF58062}" destId="{ABED9F41-4AB2-4C95-B3D6-5BA0F1A92314}" srcOrd="1" destOrd="0" parTransId="{43981221-E11D-47F5-AC7A-45571FA9551C}" sibTransId="{3A6E229D-25C2-40CF-9F68-4E7292B479E9}"/>
    <dgm:cxn modelId="{926540B0-BEAE-4953-B13D-F6B86FCDDC45}" type="presOf" srcId="{B1A143EF-8704-47AC-A432-9855FA2251B3}" destId="{EB5D3E9B-E4EA-4D55-8497-E10209C4D6E4}" srcOrd="1" destOrd="2" presId="urn:microsoft.com/office/officeart/2005/8/layout/cycle8"/>
    <dgm:cxn modelId="{91CD3B04-6712-4D38-9177-24FB3398819B}" type="presOf" srcId="{46287B22-0BCC-4FED-BB1B-01F5C4225C34}" destId="{F31B2D4A-6691-4341-9BD0-0572B216AEB7}" srcOrd="0" destOrd="1" presId="urn:microsoft.com/office/officeart/2005/8/layout/cycle8"/>
    <dgm:cxn modelId="{5988A2D7-8706-4839-9CB5-59972E95A2EC}" type="presOf" srcId="{8AC2229E-3D8A-4465-AF91-99A3E9316456}" destId="{9EE14741-46FA-4FE8-9002-934A1413B5BF}" srcOrd="0" destOrd="0" presId="urn:microsoft.com/office/officeart/2005/8/layout/cycle8"/>
    <dgm:cxn modelId="{AB6B0214-2F3F-4849-BC3B-A8983BA1CEC2}" srcId="{79EEEF6A-8EBB-4288-A3D5-3FACDDF58062}" destId="{F05E9214-5197-46BD-A734-8704AC02E280}" srcOrd="0" destOrd="0" parTransId="{2B28043A-9048-4290-AB50-128F8317A5CD}" sibTransId="{A189769F-CB18-4244-A106-CF0E392884C1}"/>
    <dgm:cxn modelId="{0833F996-29CA-42B3-BB16-860602001B6D}" type="presOf" srcId="{65B966E4-4855-4EF9-9FBC-E26381ABDF69}" destId="{70DC8E74-1B7F-432F-9243-AAB78D49FACB}" srcOrd="0" destOrd="3" presId="urn:microsoft.com/office/officeart/2005/8/layout/cycle8"/>
    <dgm:cxn modelId="{D7C7DCB2-86FB-4D96-9C17-A865565EF7C6}" srcId="{79EEEF6A-8EBB-4288-A3D5-3FACDDF58062}" destId="{65B966E4-4855-4EF9-9FBC-E26381ABDF69}" srcOrd="2" destOrd="0" parTransId="{59D63173-CC44-458E-8180-D003C90E444D}" sibTransId="{8D643C94-950A-455E-9CF5-28836E0C1504}"/>
    <dgm:cxn modelId="{1A9A124E-23D4-4529-B6D4-9F596FC97B0D}" type="presOf" srcId="{46287B22-0BCC-4FED-BB1B-01F5C4225C34}" destId="{EB5D3E9B-E4EA-4D55-8497-E10209C4D6E4}" srcOrd="1" destOrd="1" presId="urn:microsoft.com/office/officeart/2005/8/layout/cycle8"/>
    <dgm:cxn modelId="{2D46B5EE-EC71-46C1-B3FC-6E569DB35A27}" type="presOf" srcId="{4BD1C541-726B-4908-83A2-D89D4F51535E}" destId="{16900A6D-C4B2-40C6-BDDA-021545A78A30}" srcOrd="0" destOrd="0" presId="urn:microsoft.com/office/officeart/2005/8/layout/cycle8"/>
    <dgm:cxn modelId="{2C7C0DC5-59D3-4FC1-9DD5-1E196E5D1A95}" srcId="{F63A7C85-8EEB-4367-A693-A485471C02F3}" destId="{B1A143EF-8704-47AC-A432-9855FA2251B3}" srcOrd="1" destOrd="0" parTransId="{6ABE9804-575A-4F61-892F-44FCFBED2D65}" sibTransId="{FD3659D5-8F58-427E-9E8B-E8114DE4B37D}"/>
    <dgm:cxn modelId="{8A194240-B6D0-4F13-8D81-2F84554EA1BE}" srcId="{4BD1C541-726B-4908-83A2-D89D4F51535E}" destId="{4BC48219-5D0A-4F47-98CF-7501AC84DA93}" srcOrd="3" destOrd="0" parTransId="{65A6AB47-AB80-48BA-837C-8717A0E961B2}" sibTransId="{BE60FEA2-5FE0-4B36-A797-5ED3CAA02C0C}"/>
    <dgm:cxn modelId="{3143C897-5D34-4C01-A580-6DF446F70CB3}" type="presOf" srcId="{4BC48219-5D0A-4F47-98CF-7501AC84DA93}" destId="{93C6452F-855D-4979-9226-23A9C5F7908F}" srcOrd="0" destOrd="0" presId="urn:microsoft.com/office/officeart/2005/8/layout/cycle8"/>
    <dgm:cxn modelId="{712894AC-E433-447D-B6F0-881D6D9173C7}" type="presOf" srcId="{65B966E4-4855-4EF9-9FBC-E26381ABDF69}" destId="{CC4119C9-E532-420D-A42A-B5B12DC95383}" srcOrd="1" destOrd="3" presId="urn:microsoft.com/office/officeart/2005/8/layout/cycle8"/>
    <dgm:cxn modelId="{F195ABB2-7B81-4043-A533-EC4F4C1990AA}" type="presOf" srcId="{4BC48219-5D0A-4F47-98CF-7501AC84DA93}" destId="{F7EC0410-958E-43F3-872B-1141ABEC4C81}" srcOrd="1" destOrd="0" presId="urn:microsoft.com/office/officeart/2005/8/layout/cycle8"/>
    <dgm:cxn modelId="{C3B784F7-0DA2-4834-9AC1-A125BC1B0BDC}" type="presOf" srcId="{D938C38F-1516-4528-A889-1C7EFA440A8E}" destId="{9EE14741-46FA-4FE8-9002-934A1413B5BF}" srcOrd="0" destOrd="1" presId="urn:microsoft.com/office/officeart/2005/8/layout/cycle8"/>
    <dgm:cxn modelId="{E4620235-01AD-40C5-A84F-F67E1699B5B8}" srcId="{4BD1C541-726B-4908-83A2-D89D4F51535E}" destId="{8AC2229E-3D8A-4465-AF91-99A3E9316456}" srcOrd="1" destOrd="0" parTransId="{17E6E1BC-695A-4662-9C7D-9773B602CB45}" sibTransId="{1523C304-224A-477D-BFF4-9DE849E64CE9}"/>
    <dgm:cxn modelId="{2B971D10-B61B-4698-9D93-54C8D34383F3}" type="presOf" srcId="{AFD00956-6C19-43F8-ACFC-482877B54F27}" destId="{B58318F8-B025-44A7-9CF0-77A84669BE10}" srcOrd="1" destOrd="2" presId="urn:microsoft.com/office/officeart/2005/8/layout/cycle8"/>
    <dgm:cxn modelId="{8F15B6FE-F46B-4F94-9E2D-2BA3079F9E45}" type="presOf" srcId="{79EEEF6A-8EBB-4288-A3D5-3FACDDF58062}" destId="{70DC8E74-1B7F-432F-9243-AAB78D49FACB}" srcOrd="0" destOrd="0" presId="urn:microsoft.com/office/officeart/2005/8/layout/cycle8"/>
    <dgm:cxn modelId="{34A12E55-E470-46B1-92FC-B8F3A9090430}" type="presOf" srcId="{F63A7C85-8EEB-4367-A693-A485471C02F3}" destId="{EB5D3E9B-E4EA-4D55-8497-E10209C4D6E4}" srcOrd="1" destOrd="0" presId="urn:microsoft.com/office/officeart/2005/8/layout/cycle8"/>
    <dgm:cxn modelId="{177F2B03-E17F-4F21-9216-D286207C1E93}" type="presOf" srcId="{24C7BA84-CEC6-42FA-B7EE-FFEA1241F970}" destId="{F7EC0410-958E-43F3-872B-1141ABEC4C81}" srcOrd="1" destOrd="3" presId="urn:microsoft.com/office/officeart/2005/8/layout/cycle8"/>
    <dgm:cxn modelId="{4A8B9857-5644-471A-811D-C3A7B26AC2FF}" type="presOf" srcId="{F05E9214-5197-46BD-A734-8704AC02E280}" destId="{70DC8E74-1B7F-432F-9243-AAB78D49FACB}" srcOrd="0" destOrd="1" presId="urn:microsoft.com/office/officeart/2005/8/layout/cycle8"/>
    <dgm:cxn modelId="{8859E8BC-339B-4684-98F8-6BEB0422186A}" type="presOf" srcId="{F05E9214-5197-46BD-A734-8704AC02E280}" destId="{CC4119C9-E532-420D-A42A-B5B12DC95383}" srcOrd="1" destOrd="1" presId="urn:microsoft.com/office/officeart/2005/8/layout/cycle8"/>
    <dgm:cxn modelId="{79B1DA9D-1545-4485-A27E-22F907A5A398}" type="presOf" srcId="{B1A143EF-8704-47AC-A432-9855FA2251B3}" destId="{F31B2D4A-6691-4341-9BD0-0572B216AEB7}" srcOrd="0" destOrd="2" presId="urn:microsoft.com/office/officeart/2005/8/layout/cycle8"/>
    <dgm:cxn modelId="{F193C5C1-BA6A-44F1-887B-C13FD58E15F2}" type="presOf" srcId="{ABED9F41-4AB2-4C95-B3D6-5BA0F1A92314}" destId="{70DC8E74-1B7F-432F-9243-AAB78D49FACB}" srcOrd="0" destOrd="2" presId="urn:microsoft.com/office/officeart/2005/8/layout/cycle8"/>
    <dgm:cxn modelId="{3CB80B52-0512-4832-829D-C742384538AE}" type="presOf" srcId="{ABED9F41-4AB2-4C95-B3D6-5BA0F1A92314}" destId="{CC4119C9-E532-420D-A42A-B5B12DC95383}" srcOrd="1" destOrd="2" presId="urn:microsoft.com/office/officeart/2005/8/layout/cycle8"/>
    <dgm:cxn modelId="{9C2D3B85-F683-4175-9094-AD186B671604}" srcId="{8AC2229E-3D8A-4465-AF91-99A3E9316456}" destId="{AFD00956-6C19-43F8-ACFC-482877B54F27}" srcOrd="1" destOrd="0" parTransId="{A91A1BF6-4434-4C31-940D-C59D79348F3D}" sibTransId="{18C41E18-B105-4F81-BFFB-B168FB209564}"/>
    <dgm:cxn modelId="{DCF66926-438C-499C-ACE4-5A9B1961C682}" type="presOf" srcId="{79EEEF6A-8EBB-4288-A3D5-3FACDDF58062}" destId="{CC4119C9-E532-420D-A42A-B5B12DC95383}" srcOrd="1" destOrd="0" presId="urn:microsoft.com/office/officeart/2005/8/layout/cycle8"/>
    <dgm:cxn modelId="{2FA99D0E-4B4E-4EE0-A042-047733AD1EFD}" srcId="{4BD1C541-726B-4908-83A2-D89D4F51535E}" destId="{79EEEF6A-8EBB-4288-A3D5-3FACDDF58062}" srcOrd="2" destOrd="0" parTransId="{92AF835A-F6D9-4259-BC09-A226513048CB}" sibTransId="{ADCB22D5-9E25-4A0C-9610-AA8CDEFF52B5}"/>
    <dgm:cxn modelId="{02775817-44AA-49A6-8FE4-1431B41582EB}" srcId="{4BC48219-5D0A-4F47-98CF-7501AC84DA93}" destId="{C83E4F6F-35D6-432C-A2DD-26A7FC831204}" srcOrd="1" destOrd="0" parTransId="{01CE22E2-EF11-4CA8-819E-53DBC0BCD253}" sibTransId="{D762C9B0-F5BE-43AF-9809-2408D12496D7}"/>
    <dgm:cxn modelId="{06C45191-C6BD-44B2-BE5D-AC63D1873BDA}" type="presOf" srcId="{F63A7C85-8EEB-4367-A693-A485471C02F3}" destId="{F31B2D4A-6691-4341-9BD0-0572B216AEB7}" srcOrd="0" destOrd="0" presId="urn:microsoft.com/office/officeart/2005/8/layout/cycle8"/>
    <dgm:cxn modelId="{E3F0D7D6-949D-47C0-B616-3E19493D86A9}" srcId="{F63A7C85-8EEB-4367-A693-A485471C02F3}" destId="{46287B22-0BCC-4FED-BB1B-01F5C4225C34}" srcOrd="0" destOrd="0" parTransId="{CAF6DAA0-26B6-4BC8-A960-7BE426B2310E}" sibTransId="{48DB4ACB-A683-4D17-902B-856A71B36D14}"/>
    <dgm:cxn modelId="{8974F7D5-A5A5-4F59-B054-59B92BC11D4B}" type="presOf" srcId="{C83E4F6F-35D6-432C-A2DD-26A7FC831204}" destId="{93C6452F-855D-4979-9226-23A9C5F7908F}" srcOrd="0" destOrd="2" presId="urn:microsoft.com/office/officeart/2005/8/layout/cycle8"/>
    <dgm:cxn modelId="{54F4D7F5-64BA-4064-AEAA-E443739FAA49}" srcId="{4BC48219-5D0A-4F47-98CF-7501AC84DA93}" destId="{90C2B1A0-DE1A-4FF3-86D8-9300951110E5}" srcOrd="0" destOrd="0" parTransId="{73147107-7051-494F-9721-25DFF2373B16}" sibTransId="{7F29548A-4FB9-4F0F-B871-ABDF301D4F2C}"/>
    <dgm:cxn modelId="{4CB18440-AA1A-4685-A32F-3F41D625142D}" srcId="{8AC2229E-3D8A-4465-AF91-99A3E9316456}" destId="{D938C38F-1516-4528-A889-1C7EFA440A8E}" srcOrd="0" destOrd="0" parTransId="{B8E1C981-994F-49EA-93BB-CF611E703222}" sibTransId="{5879EC30-2632-4AB7-9BC4-AB786D988D83}"/>
    <dgm:cxn modelId="{427D2D7D-C228-4627-AA61-531F049AEB45}" type="presOf" srcId="{90C2B1A0-DE1A-4FF3-86D8-9300951110E5}" destId="{F7EC0410-958E-43F3-872B-1141ABEC4C81}" srcOrd="1" destOrd="1" presId="urn:microsoft.com/office/officeart/2005/8/layout/cycle8"/>
    <dgm:cxn modelId="{B5799A51-2093-4562-91AA-60D88E51AB2E}" type="presOf" srcId="{8AC2229E-3D8A-4465-AF91-99A3E9316456}" destId="{B58318F8-B025-44A7-9CF0-77A84669BE10}" srcOrd="1" destOrd="0" presId="urn:microsoft.com/office/officeart/2005/8/layout/cycle8"/>
    <dgm:cxn modelId="{4249BFA8-48A2-4B67-AA42-866F81AE6D5F}" type="presOf" srcId="{AFD00956-6C19-43F8-ACFC-482877B54F27}" destId="{9EE14741-46FA-4FE8-9002-934A1413B5BF}" srcOrd="0" destOrd="2" presId="urn:microsoft.com/office/officeart/2005/8/layout/cycle8"/>
    <dgm:cxn modelId="{71A68D29-AC7F-4410-BCF3-CB4CF4BE529A}" srcId="{4BD1C541-726B-4908-83A2-D89D4F51535E}" destId="{F63A7C85-8EEB-4367-A693-A485471C02F3}" srcOrd="0" destOrd="0" parTransId="{52C6332D-8169-452F-8318-002988C8A002}" sibTransId="{FC809F56-117C-4A5F-8D44-C925E65C42DE}"/>
    <dgm:cxn modelId="{3CFD2931-9F5F-4059-BD17-E65F42FE1112}" type="presOf" srcId="{C83E4F6F-35D6-432C-A2DD-26A7FC831204}" destId="{F7EC0410-958E-43F3-872B-1141ABEC4C81}" srcOrd="1" destOrd="2" presId="urn:microsoft.com/office/officeart/2005/8/layout/cycle8"/>
    <dgm:cxn modelId="{E6D1F362-6F1E-4115-95D3-9A68039409EB}" type="presOf" srcId="{24C7BA84-CEC6-42FA-B7EE-FFEA1241F970}" destId="{93C6452F-855D-4979-9226-23A9C5F7908F}" srcOrd="0" destOrd="3" presId="urn:microsoft.com/office/officeart/2005/8/layout/cycle8"/>
    <dgm:cxn modelId="{05B1EEAF-C485-4E9E-9B16-CA150B34DBD3}" type="presParOf" srcId="{16900A6D-C4B2-40C6-BDDA-021545A78A30}" destId="{F31B2D4A-6691-4341-9BD0-0572B216AEB7}" srcOrd="0" destOrd="0" presId="urn:microsoft.com/office/officeart/2005/8/layout/cycle8"/>
    <dgm:cxn modelId="{F7DC0A2A-42A9-4689-A9DF-351F5F6BE9DE}" type="presParOf" srcId="{16900A6D-C4B2-40C6-BDDA-021545A78A30}" destId="{904B596E-FE39-4ABB-8216-08AA524656A1}" srcOrd="1" destOrd="0" presId="urn:microsoft.com/office/officeart/2005/8/layout/cycle8"/>
    <dgm:cxn modelId="{A3D3E692-FF3D-414F-BAB9-E0F547F20FE7}" type="presParOf" srcId="{16900A6D-C4B2-40C6-BDDA-021545A78A30}" destId="{89BEB88F-556D-455C-BFE6-BD8867760CD6}" srcOrd="2" destOrd="0" presId="urn:microsoft.com/office/officeart/2005/8/layout/cycle8"/>
    <dgm:cxn modelId="{839027B7-DC08-4570-9063-09B86C3A0F67}" type="presParOf" srcId="{16900A6D-C4B2-40C6-BDDA-021545A78A30}" destId="{EB5D3E9B-E4EA-4D55-8497-E10209C4D6E4}" srcOrd="3" destOrd="0" presId="urn:microsoft.com/office/officeart/2005/8/layout/cycle8"/>
    <dgm:cxn modelId="{2A77C71F-A16A-41F9-A309-551871AD8F3A}" type="presParOf" srcId="{16900A6D-C4B2-40C6-BDDA-021545A78A30}" destId="{9EE14741-46FA-4FE8-9002-934A1413B5BF}" srcOrd="4" destOrd="0" presId="urn:microsoft.com/office/officeart/2005/8/layout/cycle8"/>
    <dgm:cxn modelId="{092AC0DA-C4D1-443C-B0CE-1745916E6527}" type="presParOf" srcId="{16900A6D-C4B2-40C6-BDDA-021545A78A30}" destId="{EA36B748-9EC3-45A0-B29F-0AD01428FC43}" srcOrd="5" destOrd="0" presId="urn:microsoft.com/office/officeart/2005/8/layout/cycle8"/>
    <dgm:cxn modelId="{3E872606-270A-4522-9730-7918D0F98265}" type="presParOf" srcId="{16900A6D-C4B2-40C6-BDDA-021545A78A30}" destId="{6B25C273-EC56-415E-8315-414D0A0FA2CD}" srcOrd="6" destOrd="0" presId="urn:microsoft.com/office/officeart/2005/8/layout/cycle8"/>
    <dgm:cxn modelId="{CB0436B7-9DD1-45A5-940C-B364B29514D1}" type="presParOf" srcId="{16900A6D-C4B2-40C6-BDDA-021545A78A30}" destId="{B58318F8-B025-44A7-9CF0-77A84669BE10}" srcOrd="7" destOrd="0" presId="urn:microsoft.com/office/officeart/2005/8/layout/cycle8"/>
    <dgm:cxn modelId="{2A6D7B15-7F0D-4441-A28B-F0BA41CDB48C}" type="presParOf" srcId="{16900A6D-C4B2-40C6-BDDA-021545A78A30}" destId="{70DC8E74-1B7F-432F-9243-AAB78D49FACB}" srcOrd="8" destOrd="0" presId="urn:microsoft.com/office/officeart/2005/8/layout/cycle8"/>
    <dgm:cxn modelId="{83969D4A-0A3B-48BE-AB9E-8F1BEC7DB618}" type="presParOf" srcId="{16900A6D-C4B2-40C6-BDDA-021545A78A30}" destId="{C89F9F6F-D26A-4A14-8229-57DA8A7B57AD}" srcOrd="9" destOrd="0" presId="urn:microsoft.com/office/officeart/2005/8/layout/cycle8"/>
    <dgm:cxn modelId="{EB1A274C-3B71-4ED3-9FB2-1E77CC9B5DF8}" type="presParOf" srcId="{16900A6D-C4B2-40C6-BDDA-021545A78A30}" destId="{C5C1A90A-7511-4D0E-A837-6C9041670EAD}" srcOrd="10" destOrd="0" presId="urn:microsoft.com/office/officeart/2005/8/layout/cycle8"/>
    <dgm:cxn modelId="{623C0C20-4FE6-4E1C-8F33-5706F923B9B2}" type="presParOf" srcId="{16900A6D-C4B2-40C6-BDDA-021545A78A30}" destId="{CC4119C9-E532-420D-A42A-B5B12DC95383}" srcOrd="11" destOrd="0" presId="urn:microsoft.com/office/officeart/2005/8/layout/cycle8"/>
    <dgm:cxn modelId="{0218BB89-2458-4A92-9833-E8BFC0067157}" type="presParOf" srcId="{16900A6D-C4B2-40C6-BDDA-021545A78A30}" destId="{93C6452F-855D-4979-9226-23A9C5F7908F}" srcOrd="12" destOrd="0" presId="urn:microsoft.com/office/officeart/2005/8/layout/cycle8"/>
    <dgm:cxn modelId="{417290F4-25A2-4659-A5ED-9B1DA69727EB}" type="presParOf" srcId="{16900A6D-C4B2-40C6-BDDA-021545A78A30}" destId="{E1BEAE19-F149-460C-8AF0-5B007136CDBC}" srcOrd="13" destOrd="0" presId="urn:microsoft.com/office/officeart/2005/8/layout/cycle8"/>
    <dgm:cxn modelId="{9BA5D3AF-3E08-488B-8BD4-4BBA8188C011}" type="presParOf" srcId="{16900A6D-C4B2-40C6-BDDA-021545A78A30}" destId="{729AA654-8F97-4BEF-AD4E-5DC9F9329C34}" srcOrd="14" destOrd="0" presId="urn:microsoft.com/office/officeart/2005/8/layout/cycle8"/>
    <dgm:cxn modelId="{40B82C61-BC1D-449C-987D-109572AD1D06}" type="presParOf" srcId="{16900A6D-C4B2-40C6-BDDA-021545A78A30}" destId="{F7EC0410-958E-43F3-872B-1141ABEC4C81}" srcOrd="15" destOrd="0" presId="urn:microsoft.com/office/officeart/2005/8/layout/cycle8"/>
    <dgm:cxn modelId="{70474FAB-5E7C-41A6-A6CE-2FBA9502CEB1}" type="presParOf" srcId="{16900A6D-C4B2-40C6-BDDA-021545A78A30}" destId="{A068A365-C2CC-4997-AD61-A978553D544F}" srcOrd="16" destOrd="0" presId="urn:microsoft.com/office/officeart/2005/8/layout/cycle8"/>
    <dgm:cxn modelId="{518BBC28-21DF-4028-80F4-448E625E5EB6}" type="presParOf" srcId="{16900A6D-C4B2-40C6-BDDA-021545A78A30}" destId="{61562ED4-BB76-4D9E-ADC7-11245CFFE53B}" srcOrd="17" destOrd="0" presId="urn:microsoft.com/office/officeart/2005/8/layout/cycle8"/>
    <dgm:cxn modelId="{877D8F05-51DD-42B3-8AEE-91A18B165630}" type="presParOf" srcId="{16900A6D-C4B2-40C6-BDDA-021545A78A30}" destId="{83057664-8652-4BD5-AF40-0DCDDC4B2772}" srcOrd="18" destOrd="0" presId="urn:microsoft.com/office/officeart/2005/8/layout/cycle8"/>
    <dgm:cxn modelId="{5AF6EA64-3C50-4F82-8BA8-4A2B20FE8EA6}" type="presParOf" srcId="{16900A6D-C4B2-40C6-BDDA-021545A78A30}" destId="{F1B39986-451F-4D81-A991-991270B17DA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7BBEE-ECF0-4881-8D93-413AAFBC4B9A}">
      <dsp:nvSpPr>
        <dsp:cNvPr id="0" name=""/>
        <dsp:cNvSpPr/>
      </dsp:nvSpPr>
      <dsp:spPr>
        <a:xfrm>
          <a:off x="794113" y="252132"/>
          <a:ext cx="3421504" cy="3421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Alap</a:t>
          </a:r>
          <a:br>
            <a:rPr lang="hu-HU" sz="1600" kern="1200" dirty="0" smtClean="0">
              <a:solidFill>
                <a:schemeClr val="tx1"/>
              </a:solidFill>
            </a:rPr>
          </a:br>
          <a:r>
            <a:rPr lang="hu-HU" sz="1600" kern="1200" dirty="0" smtClean="0">
              <a:solidFill>
                <a:schemeClr val="tx1"/>
              </a:solidFill>
            </a:rPr>
            <a:t>anyagok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adalékanyag </a:t>
          </a:r>
          <a:br>
            <a:rPr lang="hu-HU" sz="1000" kern="1200" dirty="0" smtClean="0">
              <a:solidFill>
                <a:schemeClr val="tx1"/>
              </a:solidFill>
            </a:rPr>
          </a:br>
          <a:r>
            <a:rPr lang="hu-HU" sz="1000" kern="1200" dirty="0" smtClean="0">
              <a:solidFill>
                <a:schemeClr val="tx1"/>
              </a:solidFill>
            </a:rPr>
            <a:t>(pl. kavics, kő)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cement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víz</a:t>
          </a:r>
        </a:p>
      </dsp:txBody>
      <dsp:txXfrm>
        <a:off x="2578998" y="827270"/>
        <a:ext cx="1099769" cy="733179"/>
      </dsp:txXfrm>
    </dsp:sp>
    <dsp:sp modelId="{74C748BA-1D82-4AEF-A08F-15FE43259FC9}">
      <dsp:nvSpPr>
        <dsp:cNvPr id="0" name=""/>
        <dsp:cNvSpPr/>
      </dsp:nvSpPr>
      <dsp:spPr>
        <a:xfrm>
          <a:off x="823440" y="343372"/>
          <a:ext cx="3421504" cy="342150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Tervezés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027052" y="1906674"/>
        <a:ext cx="1018305" cy="814644"/>
      </dsp:txXfrm>
    </dsp:sp>
    <dsp:sp modelId="{141717A7-C79D-48B7-BC10-7FB663FCF5B5}">
      <dsp:nvSpPr>
        <dsp:cNvPr id="0" name=""/>
        <dsp:cNvSpPr/>
      </dsp:nvSpPr>
      <dsp:spPr>
        <a:xfrm>
          <a:off x="746049" y="399582"/>
          <a:ext cx="3421504" cy="342150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Bontás</a:t>
          </a:r>
          <a:br>
            <a:rPr lang="hu-HU" sz="1600" kern="1200" dirty="0" smtClean="0">
              <a:solidFill>
                <a:schemeClr val="tx1"/>
              </a:solidFill>
            </a:rPr>
          </a:br>
          <a:r>
            <a:rPr lang="hu-HU" sz="1000" kern="1200" dirty="0" smtClean="0">
              <a:solidFill>
                <a:schemeClr val="tx1"/>
              </a:solidFill>
            </a:rPr>
            <a:t>szelektív bontás </a:t>
          </a:r>
          <a:r>
            <a:rPr lang="hu-HU" sz="1000" kern="1200" dirty="0" smtClean="0">
              <a:solidFill>
                <a:schemeClr val="tx1"/>
              </a:solidFill>
              <a:sym typeface="Wingdings" panose="05000000000000000000" pitchFamily="2" charset="2"/>
            </a:rPr>
            <a:t> alapanyag</a:t>
          </a:r>
          <a:endParaRPr lang="hu-HU" sz="1000" kern="1200" dirty="0">
            <a:solidFill>
              <a:schemeClr val="tx1"/>
            </a:solidFill>
          </a:endParaRPr>
        </a:p>
      </dsp:txBody>
      <dsp:txXfrm>
        <a:off x="1968015" y="2802782"/>
        <a:ext cx="977572" cy="896108"/>
      </dsp:txXfrm>
    </dsp:sp>
    <dsp:sp modelId="{16BCE996-74D3-4D95-B315-51530969A182}">
      <dsp:nvSpPr>
        <dsp:cNvPr id="0" name=""/>
        <dsp:cNvSpPr/>
      </dsp:nvSpPr>
      <dsp:spPr>
        <a:xfrm>
          <a:off x="668658" y="343372"/>
          <a:ext cx="3421504" cy="342150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Beépített </a:t>
          </a:r>
          <a:r>
            <a:rPr lang="hu-HU" sz="1600" kern="1200" dirty="0" smtClean="0">
              <a:solidFill>
                <a:schemeClr val="tx1"/>
              </a:solidFill>
            </a:rPr>
            <a:t>beton</a:t>
          </a:r>
          <a:br>
            <a:rPr lang="hu-HU" sz="1600" kern="1200" dirty="0" smtClean="0">
              <a:solidFill>
                <a:schemeClr val="tx1"/>
              </a:solidFill>
            </a:rPr>
          </a:br>
          <a:r>
            <a:rPr lang="hu-HU" sz="1000" kern="1200" dirty="0" smtClean="0">
              <a:solidFill>
                <a:schemeClr val="tx1"/>
              </a:solidFill>
            </a:rPr>
            <a:t>maradandó épületek</a:t>
          </a:r>
        </a:p>
      </dsp:txBody>
      <dsp:txXfrm>
        <a:off x="868246" y="1906674"/>
        <a:ext cx="1018305" cy="814644"/>
      </dsp:txXfrm>
    </dsp:sp>
    <dsp:sp modelId="{469A373E-C5B0-4319-89C4-A16495F9495B}">
      <dsp:nvSpPr>
        <dsp:cNvPr id="0" name=""/>
        <dsp:cNvSpPr/>
      </dsp:nvSpPr>
      <dsp:spPr>
        <a:xfrm>
          <a:off x="697985" y="252132"/>
          <a:ext cx="3421504" cy="3421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Beton </a:t>
          </a:r>
          <a:r>
            <a:rPr lang="hu-HU" sz="1600" kern="1200" dirty="0" smtClean="0">
              <a:solidFill>
                <a:schemeClr val="tx1"/>
              </a:solidFill>
            </a:rPr>
            <a:t>gyártás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keverés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bedolgozás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>
              <a:solidFill>
                <a:schemeClr val="tx1"/>
              </a:solidFill>
            </a:rPr>
            <a:t>utókezelés</a:t>
          </a:r>
        </a:p>
      </dsp:txBody>
      <dsp:txXfrm>
        <a:off x="1234835" y="827270"/>
        <a:ext cx="1099769" cy="733179"/>
      </dsp:txXfrm>
    </dsp:sp>
    <dsp:sp modelId="{CECCA560-3D9B-45AC-BFB8-0CF8DBCD47DF}">
      <dsp:nvSpPr>
        <dsp:cNvPr id="0" name=""/>
        <dsp:cNvSpPr/>
      </dsp:nvSpPr>
      <dsp:spPr>
        <a:xfrm>
          <a:off x="588720" y="41209"/>
          <a:ext cx="3845119" cy="3845119"/>
        </a:xfrm>
        <a:prstGeom prst="leftCircularArrow">
          <a:avLst>
            <a:gd name="adj1" fmla="val 5085"/>
            <a:gd name="adj2" fmla="val 327528"/>
            <a:gd name="adj3" fmla="val 16527852"/>
            <a:gd name="adj4" fmla="val 20519889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7D66E-6E93-41E0-85DE-B1CBA5ECE849}">
      <dsp:nvSpPr>
        <dsp:cNvPr id="0" name=""/>
        <dsp:cNvSpPr/>
      </dsp:nvSpPr>
      <dsp:spPr>
        <a:xfrm>
          <a:off x="611869" y="131534"/>
          <a:ext cx="3845119" cy="3845119"/>
        </a:xfrm>
        <a:prstGeom prst="leftCircularArrow">
          <a:avLst>
            <a:gd name="adj1" fmla="val 5085"/>
            <a:gd name="adj2" fmla="val 327528"/>
            <a:gd name="adj3" fmla="val 20847481"/>
            <a:gd name="adj4" fmla="val 324028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B2D32-16D8-4C0D-9738-C35968D214A9}">
      <dsp:nvSpPr>
        <dsp:cNvPr id="0" name=""/>
        <dsp:cNvSpPr/>
      </dsp:nvSpPr>
      <dsp:spPr>
        <a:xfrm>
          <a:off x="534242" y="187917"/>
          <a:ext cx="3845119" cy="3845119"/>
        </a:xfrm>
        <a:prstGeom prst="leftCircularArrow">
          <a:avLst>
            <a:gd name="adj1" fmla="val 5085"/>
            <a:gd name="adj2" fmla="val 327528"/>
            <a:gd name="adj3" fmla="val 3567223"/>
            <a:gd name="adj4" fmla="val 756030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804D1-4AA8-4BD6-8627-7210E9BADD69}">
      <dsp:nvSpPr>
        <dsp:cNvPr id="0" name=""/>
        <dsp:cNvSpPr/>
      </dsp:nvSpPr>
      <dsp:spPr>
        <a:xfrm>
          <a:off x="456614" y="131534"/>
          <a:ext cx="3845119" cy="3845119"/>
        </a:xfrm>
        <a:prstGeom prst="leftCircularArrow">
          <a:avLst>
            <a:gd name="adj1" fmla="val 5085"/>
            <a:gd name="adj2" fmla="val 327528"/>
            <a:gd name="adj3" fmla="val 7887247"/>
            <a:gd name="adj4" fmla="val 1188004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BC86-0606-4610-8905-3E274D8E12D6}">
      <dsp:nvSpPr>
        <dsp:cNvPr id="0" name=""/>
        <dsp:cNvSpPr/>
      </dsp:nvSpPr>
      <dsp:spPr>
        <a:xfrm>
          <a:off x="486339" y="40324"/>
          <a:ext cx="3845119" cy="3845119"/>
        </a:xfrm>
        <a:prstGeom prst="leftCircularArrow">
          <a:avLst>
            <a:gd name="adj1" fmla="val 5085"/>
            <a:gd name="adj2" fmla="val 327528"/>
            <a:gd name="adj3" fmla="val 12207639"/>
            <a:gd name="adj4" fmla="val 161996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2D4A-6691-4341-9BD0-0572B216AEB7}">
      <dsp:nvSpPr>
        <dsp:cNvPr id="0" name=""/>
        <dsp:cNvSpPr/>
      </dsp:nvSpPr>
      <dsp:spPr>
        <a:xfrm>
          <a:off x="339270" y="191424"/>
          <a:ext cx="2669441" cy="2669441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Nyersliszt</a:t>
          </a:r>
          <a:endParaRPr lang="hu-HU" sz="1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Mészkő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Agyag</a:t>
          </a:r>
          <a:endParaRPr lang="hu-HU" sz="1000" kern="1200" dirty="0"/>
        </a:p>
      </dsp:txBody>
      <dsp:txXfrm>
        <a:off x="1756299" y="744697"/>
        <a:ext cx="985150" cy="730918"/>
      </dsp:txXfrm>
    </dsp:sp>
    <dsp:sp modelId="{9EE14741-46FA-4FE8-9002-934A1413B5BF}">
      <dsp:nvSpPr>
        <dsp:cNvPr id="0" name=""/>
        <dsp:cNvSpPr/>
      </dsp:nvSpPr>
      <dsp:spPr>
        <a:xfrm>
          <a:off x="339270" y="281040"/>
          <a:ext cx="2669441" cy="2669441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50000"/>
            <a:hueOff val="85554"/>
            <a:satOff val="8239"/>
            <a:lumOff val="19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Klinker</a:t>
          </a:r>
          <a:r>
            <a:rPr lang="hu-HU" sz="1800" kern="1200" dirty="0" smtClean="0"/>
            <a:t> gyártás</a:t>
          </a:r>
          <a:endParaRPr lang="hu-HU" sz="1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Nyersliszt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Tüzelőanyag</a:t>
          </a:r>
          <a:endParaRPr lang="hu-HU" sz="1000" kern="1200" dirty="0"/>
        </a:p>
      </dsp:txBody>
      <dsp:txXfrm>
        <a:off x="1756299" y="1666290"/>
        <a:ext cx="985150" cy="730918"/>
      </dsp:txXfrm>
    </dsp:sp>
    <dsp:sp modelId="{70DC8E74-1B7F-432F-9243-AAB78D49FACB}">
      <dsp:nvSpPr>
        <dsp:cNvPr id="0" name=""/>
        <dsp:cNvSpPr/>
      </dsp:nvSpPr>
      <dsp:spPr>
        <a:xfrm>
          <a:off x="249654" y="281040"/>
          <a:ext cx="2669441" cy="2669441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50000"/>
            <a:hueOff val="171108"/>
            <a:satOff val="16478"/>
            <a:lumOff val="381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Cement gyártás</a:t>
          </a:r>
          <a:endParaRPr lang="hu-HU" sz="18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err="1" smtClean="0"/>
            <a:t>Klinker</a:t>
          </a:r>
          <a:endParaRPr lang="hu-HU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Mészkő</a:t>
          </a:r>
          <a:endParaRPr lang="hu-HU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Gipsz</a:t>
          </a:r>
          <a:endParaRPr lang="hu-HU" sz="1000" kern="1200" dirty="0"/>
        </a:p>
      </dsp:txBody>
      <dsp:txXfrm>
        <a:off x="516915" y="1666290"/>
        <a:ext cx="985150" cy="730918"/>
      </dsp:txXfrm>
    </dsp:sp>
    <dsp:sp modelId="{93C6452F-855D-4979-9226-23A9C5F7908F}">
      <dsp:nvSpPr>
        <dsp:cNvPr id="0" name=""/>
        <dsp:cNvSpPr/>
      </dsp:nvSpPr>
      <dsp:spPr>
        <a:xfrm>
          <a:off x="249654" y="191424"/>
          <a:ext cx="2669441" cy="2669441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50000"/>
            <a:hueOff val="85554"/>
            <a:satOff val="8239"/>
            <a:lumOff val="19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Tervezés</a:t>
          </a:r>
          <a:endParaRPr lang="hu-HU" sz="18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Szilárdság</a:t>
          </a:r>
          <a:endParaRPr lang="hu-HU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Kötésidő</a:t>
          </a:r>
          <a:endParaRPr lang="hu-HU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Hőtermelés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/>
        </a:p>
      </dsp:txBody>
      <dsp:txXfrm>
        <a:off x="516915" y="744697"/>
        <a:ext cx="985150" cy="730918"/>
      </dsp:txXfrm>
    </dsp:sp>
    <dsp:sp modelId="{A068A365-C2CC-4997-AD61-A978553D544F}">
      <dsp:nvSpPr>
        <dsp:cNvPr id="0" name=""/>
        <dsp:cNvSpPr/>
      </dsp:nvSpPr>
      <dsp:spPr>
        <a:xfrm>
          <a:off x="182119" y="7963"/>
          <a:ext cx="2999943" cy="299994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62ED4-BB76-4D9E-ADC7-11245CFFE53B}">
      <dsp:nvSpPr>
        <dsp:cNvPr id="0" name=""/>
        <dsp:cNvSpPr/>
      </dsp:nvSpPr>
      <dsp:spPr>
        <a:xfrm>
          <a:off x="174019" y="115789"/>
          <a:ext cx="2999943" cy="299994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shade val="90000"/>
            <a:hueOff val="80930"/>
            <a:satOff val="-47"/>
            <a:lumOff val="106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57664-8652-4BD5-AF40-0DCDDC4B2772}">
      <dsp:nvSpPr>
        <dsp:cNvPr id="0" name=""/>
        <dsp:cNvSpPr/>
      </dsp:nvSpPr>
      <dsp:spPr>
        <a:xfrm>
          <a:off x="84402" y="115789"/>
          <a:ext cx="2999943" cy="299994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shade val="90000"/>
            <a:hueOff val="161860"/>
            <a:satOff val="-93"/>
            <a:lumOff val="213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9986-451F-4D81-A991-991270B17DAB}">
      <dsp:nvSpPr>
        <dsp:cNvPr id="0" name=""/>
        <dsp:cNvSpPr/>
      </dsp:nvSpPr>
      <dsp:spPr>
        <a:xfrm>
          <a:off x="84402" y="26172"/>
          <a:ext cx="2999943" cy="299994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shade val="90000"/>
            <a:hueOff val="80930"/>
            <a:satOff val="-47"/>
            <a:lumOff val="106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8B33F-8978-4ADB-9AA8-4B9A19653B69}" type="slidenum">
              <a:rPr lang="cs-CZ"/>
              <a:pPr/>
              <a:t>3</a:t>
            </a:fld>
            <a:endParaRPr lang="cs-CZ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9638"/>
            <a:ext cx="5435600" cy="4467225"/>
          </a:xfrm>
        </p:spPr>
        <p:txBody>
          <a:bodyPr/>
          <a:lstStyle/>
          <a:p>
            <a:pPr marL="228600" indent="-228600"/>
            <a:r>
              <a:rPr lang="hu-HU" dirty="0"/>
              <a:t>A cementipar hulladékhasznosítási lehetőségei a termék előállításának gyártástechnológiájából adódnak. Megfelelő minőségű cementet csak megfelelően </a:t>
            </a:r>
            <a:r>
              <a:rPr lang="hu-HU" dirty="0" err="1"/>
              <a:t>hőkezelt</a:t>
            </a:r>
            <a:r>
              <a:rPr lang="hu-HU" dirty="0"/>
              <a:t> </a:t>
            </a:r>
            <a:r>
              <a:rPr lang="hu-HU" dirty="0" err="1"/>
              <a:t>klinkerből</a:t>
            </a:r>
            <a:r>
              <a:rPr lang="hu-HU" dirty="0"/>
              <a:t> lehet készíteni. Ehhez a </a:t>
            </a:r>
            <a:r>
              <a:rPr lang="hu-HU"/>
              <a:t>nyersanyagokat </a:t>
            </a:r>
            <a:r>
              <a:rPr lang="hu-HU" smtClean="0"/>
              <a:t>1450°C-ra </a:t>
            </a:r>
            <a:r>
              <a:rPr lang="hu-HU" dirty="0"/>
              <a:t>kell hevíteni, ami messze túlteljesíti a hulladékégetés műszaki követelményeit.</a:t>
            </a:r>
          </a:p>
          <a:p>
            <a:pPr marL="228600" indent="-228600"/>
            <a:r>
              <a:rPr lang="hu-HU" dirty="0"/>
              <a:t>A cementgyár nem azért dolgozik magas hőmérsékleten, hogy hulladékot hasznosíthasson, hanem azért hasznosít hulladékot, mert szüksége van a magas hőmérsékletre</a:t>
            </a:r>
          </a:p>
          <a:p>
            <a:pPr marL="228600" indent="-2286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1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címsorának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Előadó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Intézmény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fejezetekkel</a:t>
            </a:r>
            <a:r>
              <a:rPr lang="en-US" dirty="0" smtClean="0"/>
              <a:t> is </a:t>
            </a:r>
            <a:r>
              <a:rPr lang="en-US" dirty="0" err="1" smtClean="0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Kérjük</a:t>
            </a:r>
            <a:r>
              <a:rPr lang="en-US" dirty="0" smtClean="0"/>
              <a:t>, a </a:t>
            </a:r>
            <a:r>
              <a:rPr lang="en-US" dirty="0" err="1" smtClean="0"/>
              <a:t>fenti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a </a:t>
            </a:r>
            <a:r>
              <a:rPr lang="en-US" dirty="0" err="1" smtClean="0"/>
              <a:t>fejezet</a:t>
            </a:r>
            <a:r>
              <a:rPr lang="en-US" dirty="0" smtClean="0"/>
              <a:t> </a:t>
            </a:r>
            <a:r>
              <a:rPr lang="en-US" dirty="0" err="1" smtClean="0"/>
              <a:t>címét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magyarázó</a:t>
            </a:r>
            <a:r>
              <a:rPr lang="en-US" dirty="0" smtClean="0"/>
              <a:t> </a:t>
            </a:r>
            <a:r>
              <a:rPr lang="en-US" dirty="0" err="1" smtClean="0"/>
              <a:t>jellegű</a:t>
            </a:r>
            <a:r>
              <a:rPr lang="en-US" dirty="0" smtClean="0"/>
              <a:t> </a:t>
            </a:r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kerülhet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Ezen</a:t>
            </a:r>
            <a:r>
              <a:rPr lang="en-US" dirty="0" smtClean="0"/>
              <a:t> a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tartalmat</a:t>
            </a:r>
            <a:r>
              <a:rPr lang="en-US" dirty="0" smtClean="0"/>
              <a:t> </a:t>
            </a:r>
            <a:r>
              <a:rPr lang="en-US" dirty="0" err="1" smtClean="0"/>
              <a:t>jeleníthetünk</a:t>
            </a:r>
            <a:r>
              <a:rPr lang="en-US" dirty="0" smtClean="0"/>
              <a:t> meg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 smtClean="0"/>
              <a:t>Kattintson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ikonra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hozzáadásáért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húzza</a:t>
            </a:r>
            <a:r>
              <a:rPr lang="en-US" dirty="0" smtClean="0"/>
              <a:t> be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felületre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illusztrációk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–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a </a:t>
            </a:r>
            <a:r>
              <a:rPr lang="en-US" dirty="0" err="1" smtClean="0"/>
              <a:t>képhez</a:t>
            </a:r>
            <a:r>
              <a:rPr lang="en-US" dirty="0" smtClean="0"/>
              <a:t> </a:t>
            </a:r>
            <a:r>
              <a:rPr lang="en-US" dirty="0" err="1" smtClean="0"/>
              <a:t>kapcsolódó</a:t>
            </a:r>
            <a:r>
              <a:rPr lang="en-US" dirty="0" smtClean="0"/>
              <a:t> </a:t>
            </a:r>
            <a:r>
              <a:rPr lang="en-US" dirty="0" err="1" smtClean="0"/>
              <a:t>idézet</a:t>
            </a:r>
            <a:r>
              <a:rPr lang="en-US" dirty="0" smtClean="0"/>
              <a:t> is </a:t>
            </a:r>
            <a:r>
              <a:rPr lang="en-US" dirty="0" err="1" smtClean="0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smtClean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Cementipar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a </a:t>
            </a:r>
            <a:r>
              <a:rPr lang="hu-HU" dirty="0"/>
              <a:t>körforgásos </a:t>
            </a:r>
            <a:r>
              <a:rPr lang="hu-HU" dirty="0" smtClean="0"/>
              <a:t>gazdaságban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Bocskay</a:t>
            </a:r>
            <a:r>
              <a:rPr lang="hu-HU" dirty="0" smtClean="0"/>
              <a:t> Balázs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 smtClean="0"/>
              <a:t>Duna-Dráva Cement Kft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 smtClean="0"/>
              <a:t>2017. November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99" y="4073359"/>
            <a:ext cx="1168003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14" y="1466394"/>
            <a:ext cx="4429937" cy="27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/>
          </p:cNvSpPr>
          <p:nvPr/>
        </p:nvSpPr>
        <p:spPr bwMode="auto">
          <a:xfrm>
            <a:off x="1852784" y="1124526"/>
            <a:ext cx="1226249" cy="1817759"/>
          </a:xfrm>
          <a:prstGeom prst="accentCallout1">
            <a:avLst>
              <a:gd name="adj1" fmla="val 21781"/>
              <a:gd name="adj2" fmla="val 105891"/>
              <a:gd name="adj3" fmla="val 61645"/>
              <a:gd name="adj4" fmla="val 226056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39" y="55229"/>
            <a:ext cx="8837023" cy="602456"/>
          </a:xfrm>
        </p:spPr>
        <p:txBody>
          <a:bodyPr/>
          <a:lstStyle/>
          <a:p>
            <a:r>
              <a:rPr lang="hu-HU" dirty="0"/>
              <a:t>A Duna-Dráva </a:t>
            </a:r>
            <a:r>
              <a:rPr lang="hu-HU" dirty="0" smtClean="0"/>
              <a:t>Cement Kft. </a:t>
            </a:r>
            <a:br>
              <a:rPr lang="hu-HU" dirty="0" smtClean="0"/>
            </a:br>
            <a:r>
              <a:rPr lang="hu-HU" dirty="0" smtClean="0"/>
              <a:t>Magyarország </a:t>
            </a:r>
            <a:r>
              <a:rPr lang="hu-HU" dirty="0"/>
              <a:t>egyik vezető építőanyag-ipari cége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877436" y="3000079"/>
            <a:ext cx="1226249" cy="1826647"/>
          </a:xfrm>
          <a:prstGeom prst="accentCallout1">
            <a:avLst>
              <a:gd name="adj1" fmla="val 81464"/>
              <a:gd name="adj2" fmla="val 103917"/>
              <a:gd name="adj3" fmla="val 63300"/>
              <a:gd name="adj4" fmla="val 180331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462403" y="2357797"/>
            <a:ext cx="1926847" cy="1344194"/>
          </a:xfrm>
          <a:prstGeom prst="accentCallout1">
            <a:avLst>
              <a:gd name="adj1" fmla="val 55532"/>
              <a:gd name="adj2" fmla="val -4073"/>
              <a:gd name="adj3" fmla="val 57078"/>
              <a:gd name="adj4" fmla="val -64083"/>
            </a:avLst>
          </a:prstGeom>
          <a:solidFill>
            <a:schemeClr val="bg1">
              <a:alpha val="75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4" descr="PlantV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1019424"/>
            <a:ext cx="1236572" cy="19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Be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25" y="3000080"/>
            <a:ext cx="1245970" cy="19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1" y="2340893"/>
            <a:ext cx="1926847" cy="12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"/>
          <p:cNvSpPr>
            <a:spLocks/>
          </p:cNvSpPr>
          <p:nvPr/>
        </p:nvSpPr>
        <p:spPr bwMode="auto">
          <a:xfrm>
            <a:off x="6451444" y="3703959"/>
            <a:ext cx="1920241" cy="1122767"/>
          </a:xfrm>
          <a:prstGeom prst="accentCallout1">
            <a:avLst>
              <a:gd name="adj1" fmla="val 55532"/>
              <a:gd name="adj2" fmla="val -3648"/>
              <a:gd name="adj3" fmla="val -47104"/>
              <a:gd name="adj4" fmla="val -92428"/>
            </a:avLst>
          </a:prstGeom>
          <a:solidFill>
            <a:schemeClr val="bg1">
              <a:alpha val="75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AutoShape 6"/>
          <p:cNvSpPr>
            <a:spLocks/>
          </p:cNvSpPr>
          <p:nvPr/>
        </p:nvSpPr>
        <p:spPr bwMode="auto">
          <a:xfrm>
            <a:off x="6451444" y="1104654"/>
            <a:ext cx="1939503" cy="1096437"/>
          </a:xfrm>
          <a:prstGeom prst="accentCallout1">
            <a:avLst>
              <a:gd name="adj1" fmla="val 34177"/>
              <a:gd name="adj2" fmla="val -3648"/>
              <a:gd name="adj3" fmla="val 77032"/>
              <a:gd name="adj4" fmla="val -307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u-HU" sz="105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5" descr="C:\Users\BocskayB\Documents\DDCdiahoz\img_9362_2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2" y="3701991"/>
            <a:ext cx="1926847" cy="12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0" y="999552"/>
            <a:ext cx="1926847" cy="13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49" y="102692"/>
            <a:ext cx="8588828" cy="432197"/>
          </a:xfrm>
        </p:spPr>
        <p:txBody>
          <a:bodyPr/>
          <a:lstStyle/>
          <a:p>
            <a:r>
              <a:rPr lang="hu-HU" dirty="0"/>
              <a:t>Mi a cement </a:t>
            </a:r>
            <a:r>
              <a:rPr lang="hu-HU" dirty="0" smtClean="0"/>
              <a:t>és mi </a:t>
            </a:r>
            <a:r>
              <a:rPr lang="hu-HU" dirty="0"/>
              <a:t>teszi a cementipart képessé hulladékok hasznosítására?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1608" y="1025435"/>
            <a:ext cx="6426994" cy="4104084"/>
          </a:xfrm>
        </p:spPr>
        <p:txBody>
          <a:bodyPr/>
          <a:lstStyle/>
          <a:p>
            <a:pPr marL="285750" indent="-285750">
              <a:buNone/>
            </a:pPr>
            <a:r>
              <a:rPr lang="hu-HU" sz="1400" dirty="0"/>
              <a:t>A portlandcement egy hidraulikus kötőanyag, amit</a:t>
            </a:r>
          </a:p>
          <a:p>
            <a:pPr marL="285750" indent="-285750"/>
            <a:r>
              <a:rPr lang="hu-HU" sz="1400" b="0" dirty="0"/>
              <a:t>mészkő, agyag, Fe</a:t>
            </a:r>
            <a:r>
              <a:rPr lang="hu-HU" sz="1400" b="0" baseline="-25000" dirty="0"/>
              <a:t>2</a:t>
            </a:r>
            <a:r>
              <a:rPr lang="hu-HU" sz="1400" b="0" dirty="0"/>
              <a:t>O</a:t>
            </a:r>
            <a:r>
              <a:rPr lang="hu-HU" sz="1400" b="0" baseline="-25000" dirty="0"/>
              <a:t>3</a:t>
            </a:r>
            <a:r>
              <a:rPr lang="hu-HU" sz="1400" b="0" dirty="0"/>
              <a:t>-hordozó,1450°C-ra hevítésével, „égetésével” előállított </a:t>
            </a:r>
            <a:r>
              <a:rPr lang="hu-HU" sz="1400" b="0" dirty="0" err="1"/>
              <a:t>portlandklinker</a:t>
            </a:r>
            <a:r>
              <a:rPr lang="hu-HU" sz="1400" b="0" dirty="0"/>
              <a:t>,</a:t>
            </a:r>
          </a:p>
          <a:p>
            <a:pPr marL="285750" indent="-285750"/>
            <a:r>
              <a:rPr lang="hu-HU" sz="1400" b="0" dirty="0"/>
              <a:t>kötésszabályzó gipsz </a:t>
            </a:r>
            <a:br>
              <a:rPr lang="hu-HU" sz="1400" b="0" dirty="0"/>
            </a:br>
            <a:r>
              <a:rPr lang="hu-HU" sz="1400" b="0" dirty="0"/>
              <a:t>(gipszkő, </a:t>
            </a:r>
            <a:r>
              <a:rPr lang="hu-HU" sz="1400" b="0" dirty="0" err="1"/>
              <a:t>REA-gipsz</a:t>
            </a:r>
            <a:r>
              <a:rPr lang="hu-HU" sz="1400" b="0" dirty="0"/>
              <a:t>),</a:t>
            </a:r>
          </a:p>
          <a:p>
            <a:pPr marL="285750" indent="-285750"/>
            <a:r>
              <a:rPr lang="hu-HU" sz="1400" b="0" dirty="0"/>
              <a:t>hidraulikus kiegészítő anyagok </a:t>
            </a:r>
            <a:br>
              <a:rPr lang="hu-HU" sz="1400" b="0" dirty="0"/>
            </a:br>
            <a:r>
              <a:rPr lang="hu-HU" sz="1400" b="0" dirty="0"/>
              <a:t>(</a:t>
            </a:r>
            <a:r>
              <a:rPr lang="hu-HU" sz="1400" b="0" dirty="0" err="1"/>
              <a:t>trassz</a:t>
            </a:r>
            <a:r>
              <a:rPr lang="hu-HU" sz="1400" b="0" dirty="0"/>
              <a:t> , </a:t>
            </a:r>
            <a:r>
              <a:rPr lang="hu-HU" sz="1400" b="0" dirty="0" err="1"/>
              <a:t>erőművi</a:t>
            </a:r>
            <a:r>
              <a:rPr lang="hu-HU" sz="1400" b="0" dirty="0"/>
              <a:t> pernye, kohósalak),</a:t>
            </a:r>
          </a:p>
          <a:p>
            <a:pPr marL="285750" indent="-285750"/>
            <a:r>
              <a:rPr lang="hu-HU" sz="1400" b="0" dirty="0"/>
              <a:t>együttőrlésével állítanak elő</a:t>
            </a:r>
            <a:r>
              <a:rPr lang="hu-HU" sz="1400" b="0" dirty="0" smtClean="0"/>
              <a:t>.</a:t>
            </a:r>
            <a:endParaRPr lang="hu-HU" sz="1400" dirty="0"/>
          </a:p>
          <a:p>
            <a:pPr marL="285750" indent="-285750">
              <a:buNone/>
            </a:pPr>
            <a:r>
              <a:rPr lang="hu-HU" sz="1400" dirty="0"/>
              <a:t>Következmény a hulladékgazdálkodás számára:</a:t>
            </a:r>
          </a:p>
          <a:p>
            <a:pPr marL="285750" indent="-285750">
              <a:buFont typeface="Wingdings" pitchFamily="2" charset="2"/>
              <a:buAutoNum type="arabicPeriod"/>
            </a:pPr>
            <a:r>
              <a:rPr lang="hu-HU" sz="1400" b="0" dirty="0"/>
              <a:t>A cementgyár nem azért dolgozik </a:t>
            </a:r>
            <a:r>
              <a:rPr lang="hu-HU" sz="1400" b="0" dirty="0" smtClean="0"/>
              <a:t>850°C-ot meghaladó </a:t>
            </a:r>
            <a:r>
              <a:rPr lang="hu-HU" sz="1400" b="0" dirty="0"/>
              <a:t>hőmérsékleten, </a:t>
            </a:r>
            <a:br>
              <a:rPr lang="hu-HU" sz="1400" b="0" dirty="0"/>
            </a:br>
            <a:r>
              <a:rPr lang="hu-HU" sz="1400" b="0" dirty="0"/>
              <a:t>hogy hulladékot hasznosíthasson, </a:t>
            </a:r>
            <a:br>
              <a:rPr lang="hu-HU" sz="1400" b="0" dirty="0"/>
            </a:br>
            <a:r>
              <a:rPr lang="hu-HU" sz="1400" b="0" dirty="0"/>
              <a:t>hanem azért hasznosít hulladékot, </a:t>
            </a:r>
            <a:br>
              <a:rPr lang="hu-HU" sz="1400" b="0" dirty="0"/>
            </a:br>
            <a:r>
              <a:rPr lang="hu-HU" sz="1400" b="0" dirty="0"/>
              <a:t>mert szüksége van a </a:t>
            </a:r>
            <a:r>
              <a:rPr lang="hu-HU" sz="1400" b="0" dirty="0" smtClean="0"/>
              <a:t>magas (1450°C feletti) </a:t>
            </a:r>
            <a:r>
              <a:rPr lang="hu-HU" sz="1400" b="0" dirty="0"/>
              <a:t>hőmérsékletre</a:t>
            </a:r>
          </a:p>
          <a:p>
            <a:pPr marL="285750" indent="-285750">
              <a:buFont typeface="Wingdings" pitchFamily="2" charset="2"/>
              <a:buAutoNum type="arabicPeriod"/>
            </a:pPr>
            <a:r>
              <a:rPr lang="hu-HU" sz="1400" b="0" dirty="0"/>
              <a:t>A különböző cementfajták előállításához hagyományosan más iparágak melléktermékeit alkalmazza, így azok megszűntek hulladéknak lenni</a:t>
            </a:r>
          </a:p>
        </p:txBody>
      </p:sp>
      <p:pic>
        <p:nvPicPr>
          <p:cNvPr id="859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64" y="1833954"/>
            <a:ext cx="2753916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92"/>
              </p:ext>
            </p:extLst>
          </p:nvPr>
        </p:nvGraphicFramePr>
        <p:xfrm>
          <a:off x="264722" y="1046479"/>
          <a:ext cx="4913604" cy="407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rtalom hely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15383"/>
              </p:ext>
            </p:extLst>
          </p:nvPr>
        </p:nvGraphicFramePr>
        <p:xfrm>
          <a:off x="4185085" y="932307"/>
          <a:ext cx="3294366" cy="317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0" name="Csoportba foglalás 29"/>
          <p:cNvGrpSpPr/>
          <p:nvPr/>
        </p:nvGrpSpPr>
        <p:grpSpPr>
          <a:xfrm rot="10800000">
            <a:off x="5904282" y="3514433"/>
            <a:ext cx="2439195" cy="463727"/>
            <a:chOff x="1277842" y="1226522"/>
            <a:chExt cx="1493957" cy="618304"/>
          </a:xfrm>
        </p:grpSpPr>
        <p:sp>
          <p:nvSpPr>
            <p:cNvPr id="31" name="Lefelé nyíl 30"/>
            <p:cNvSpPr/>
            <p:nvPr/>
          </p:nvSpPr>
          <p:spPr bwMode="auto">
            <a:xfrm rot="16200000">
              <a:off x="1537376" y="966988"/>
              <a:ext cx="618304" cy="1137372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 rot="10800000">
              <a:off x="1344484" y="1379152"/>
              <a:ext cx="1427315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1013" dirty="0"/>
                <a:t>Húsliszt/</a:t>
              </a:r>
              <a:r>
                <a:rPr lang="hu-HU" sz="1013" dirty="0" err="1"/>
                <a:t>Fölösiszap</a:t>
              </a:r>
              <a:endParaRPr lang="hu-HU" sz="1013" dirty="0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 rot="10800000">
            <a:off x="6106885" y="3220009"/>
            <a:ext cx="2236595" cy="423572"/>
            <a:chOff x="1231507" y="1324337"/>
            <a:chExt cx="1866893" cy="564764"/>
          </a:xfrm>
        </p:grpSpPr>
        <p:sp>
          <p:nvSpPr>
            <p:cNvPr id="34" name="Lefelé nyíl 33"/>
            <p:cNvSpPr/>
            <p:nvPr/>
          </p:nvSpPr>
          <p:spPr bwMode="auto">
            <a:xfrm rot="16200000">
              <a:off x="1594297" y="961547"/>
              <a:ext cx="564764" cy="1290343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 rot="10800000">
              <a:off x="1514223" y="1389131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1013" dirty="0"/>
                <a:t>RDF/SRF</a:t>
              </a: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 rot="10800000">
            <a:off x="7012633" y="2859559"/>
            <a:ext cx="1330843" cy="487215"/>
            <a:chOff x="481753" y="1361768"/>
            <a:chExt cx="2250442" cy="649621"/>
          </a:xfrm>
        </p:grpSpPr>
        <p:sp>
          <p:nvSpPr>
            <p:cNvPr id="37" name="Lefelé nyíl 36"/>
            <p:cNvSpPr/>
            <p:nvPr/>
          </p:nvSpPr>
          <p:spPr bwMode="auto">
            <a:xfrm rot="16200000">
              <a:off x="1282163" y="561358"/>
              <a:ext cx="649621" cy="2250442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 rot="10800000">
              <a:off x="836536" y="1527243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1013" dirty="0"/>
                <a:t>Acélsalak</a:t>
              </a: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868" y="163176"/>
            <a:ext cx="6197204" cy="602456"/>
          </a:xfrm>
        </p:spPr>
        <p:txBody>
          <a:bodyPr/>
          <a:lstStyle/>
          <a:p>
            <a:r>
              <a:rPr lang="hu-HU" dirty="0" smtClean="0"/>
              <a:t>Cement és beton egy körforgásos gazdaságban</a:t>
            </a: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 rot="5400000">
            <a:off x="5782904" y="612753"/>
            <a:ext cx="574765" cy="472663"/>
            <a:chOff x="1383170" y="1185801"/>
            <a:chExt cx="1373106" cy="630218"/>
          </a:xfrm>
        </p:grpSpPr>
        <p:sp>
          <p:nvSpPr>
            <p:cNvPr id="15" name="Lefelé nyíl 14"/>
            <p:cNvSpPr/>
            <p:nvPr/>
          </p:nvSpPr>
          <p:spPr bwMode="auto">
            <a:xfrm rot="16200000">
              <a:off x="1796450" y="883337"/>
              <a:ext cx="630218" cy="1235145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 rot="10800000">
              <a:off x="1383170" y="1359961"/>
              <a:ext cx="1373106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/>
                <a:t>Ércpor</a:t>
              </a: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 rot="5400000">
            <a:off x="6363160" y="1001423"/>
            <a:ext cx="1512169" cy="444096"/>
            <a:chOff x="1187624" y="1252695"/>
            <a:chExt cx="1584177" cy="592129"/>
          </a:xfrm>
        </p:grpSpPr>
        <p:sp>
          <p:nvSpPr>
            <p:cNvPr id="19" name="Lefelé nyíl 18"/>
            <p:cNvSpPr/>
            <p:nvPr/>
          </p:nvSpPr>
          <p:spPr bwMode="auto">
            <a:xfrm rot="16200000">
              <a:off x="1732450" y="857237"/>
              <a:ext cx="592129" cy="1383045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 rot="10800000">
              <a:off x="1187624" y="1359961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 err="1"/>
                <a:t>REA-gipsz</a:t>
              </a:r>
              <a:endParaRPr lang="hu-HU" sz="1013" dirty="0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 rot="5400000">
            <a:off x="5695301" y="804728"/>
            <a:ext cx="2161904" cy="486054"/>
            <a:chOff x="1187622" y="1196750"/>
            <a:chExt cx="1584177" cy="648073"/>
          </a:xfrm>
        </p:grpSpPr>
        <p:sp>
          <p:nvSpPr>
            <p:cNvPr id="25" name="Lefelé nyíl 24"/>
            <p:cNvSpPr/>
            <p:nvPr/>
          </p:nvSpPr>
          <p:spPr bwMode="auto">
            <a:xfrm rot="16200000">
              <a:off x="1655675" y="1199782"/>
              <a:ext cx="648073" cy="642009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 rot="10800000">
              <a:off x="1187622" y="1359960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/>
                <a:t>Salak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 rot="5400000">
            <a:off x="5810045" y="697492"/>
            <a:ext cx="1224018" cy="463641"/>
            <a:chOff x="1187622" y="1226635"/>
            <a:chExt cx="1584177" cy="618189"/>
          </a:xfrm>
        </p:grpSpPr>
        <p:sp>
          <p:nvSpPr>
            <p:cNvPr id="22" name="Lefelé nyíl 21"/>
            <p:cNvSpPr/>
            <p:nvPr/>
          </p:nvSpPr>
          <p:spPr bwMode="auto">
            <a:xfrm rot="16200000">
              <a:off x="1662988" y="1126845"/>
              <a:ext cx="618189" cy="817770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 rot="10800000">
              <a:off x="1187622" y="1359960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/>
                <a:t>Piritpörk</a:t>
              </a: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 rot="10800000">
            <a:off x="7182857" y="2529550"/>
            <a:ext cx="1160621" cy="453771"/>
            <a:chOff x="1504357" y="1239794"/>
            <a:chExt cx="2520747" cy="605029"/>
          </a:xfrm>
        </p:grpSpPr>
        <p:sp>
          <p:nvSpPr>
            <p:cNvPr id="28" name="Lefelé nyíl 27"/>
            <p:cNvSpPr/>
            <p:nvPr/>
          </p:nvSpPr>
          <p:spPr bwMode="auto">
            <a:xfrm rot="16200000">
              <a:off x="2462216" y="281935"/>
              <a:ext cx="605029" cy="2520747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 rot="10800000">
              <a:off x="1979710" y="1369722"/>
              <a:ext cx="1584176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1013" dirty="0"/>
                <a:t>Pernye</a:t>
              </a: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 rot="16200000">
            <a:off x="4201344" y="3855871"/>
            <a:ext cx="1225585" cy="525012"/>
            <a:chOff x="1187623" y="1196748"/>
            <a:chExt cx="1624330" cy="700017"/>
          </a:xfrm>
        </p:grpSpPr>
        <p:sp>
          <p:nvSpPr>
            <p:cNvPr id="43" name="Lefelé nyíl 42"/>
            <p:cNvSpPr/>
            <p:nvPr/>
          </p:nvSpPr>
          <p:spPr bwMode="auto">
            <a:xfrm rot="16200000">
              <a:off x="1652421" y="737234"/>
              <a:ext cx="700017" cy="1619046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 rot="10800000">
              <a:off x="1187623" y="1359961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 err="1"/>
                <a:t>REA-Gipsz</a:t>
              </a:r>
              <a:endParaRPr lang="hu-HU" sz="1013" dirty="0"/>
            </a:p>
          </p:txBody>
        </p:sp>
      </p:grpSp>
      <p:grpSp>
        <p:nvGrpSpPr>
          <p:cNvPr id="45" name="Csoportba foglalás 44"/>
          <p:cNvGrpSpPr/>
          <p:nvPr/>
        </p:nvGrpSpPr>
        <p:grpSpPr>
          <a:xfrm rot="16200000">
            <a:off x="4670226" y="3999576"/>
            <a:ext cx="1000642" cy="454574"/>
            <a:chOff x="1187621" y="1238724"/>
            <a:chExt cx="1584179" cy="606100"/>
          </a:xfrm>
        </p:grpSpPr>
        <p:sp>
          <p:nvSpPr>
            <p:cNvPr id="46" name="Lefelé nyíl 45"/>
            <p:cNvSpPr/>
            <p:nvPr/>
          </p:nvSpPr>
          <p:spPr bwMode="auto">
            <a:xfrm rot="16200000">
              <a:off x="1676662" y="749686"/>
              <a:ext cx="606100" cy="1584176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47" name="Szövegdoboz 46"/>
            <p:cNvSpPr txBox="1"/>
            <p:nvPr/>
          </p:nvSpPr>
          <p:spPr>
            <a:xfrm rot="10800000">
              <a:off x="1187621" y="1256044"/>
              <a:ext cx="1584177" cy="53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900" dirty="0"/>
                <a:t>Granulált</a:t>
              </a:r>
              <a:r>
                <a:rPr lang="hu-HU" sz="1013" dirty="0"/>
                <a:t> kohósalak</a:t>
              </a:r>
            </a:p>
          </p:txBody>
        </p:sp>
      </p:grpSp>
      <p:grpSp>
        <p:nvGrpSpPr>
          <p:cNvPr id="48" name="Csoportba foglalás 47"/>
          <p:cNvGrpSpPr/>
          <p:nvPr/>
        </p:nvGrpSpPr>
        <p:grpSpPr>
          <a:xfrm rot="16200000">
            <a:off x="5042498" y="4018288"/>
            <a:ext cx="938008" cy="479783"/>
            <a:chOff x="1187621" y="1196751"/>
            <a:chExt cx="1814427" cy="639711"/>
          </a:xfrm>
        </p:grpSpPr>
        <p:sp>
          <p:nvSpPr>
            <p:cNvPr id="49" name="Lefelé nyíl 48"/>
            <p:cNvSpPr/>
            <p:nvPr/>
          </p:nvSpPr>
          <p:spPr bwMode="auto">
            <a:xfrm rot="16200000">
              <a:off x="1774980" y="609394"/>
              <a:ext cx="639711" cy="1814425"/>
            </a:xfrm>
            <a:prstGeom prst="downArrow">
              <a:avLst>
                <a:gd name="adj1" fmla="val 7414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latin typeface="Arial" charset="0"/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 rot="10800000">
              <a:off x="1187621" y="1359961"/>
              <a:ext cx="1584177" cy="33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13" dirty="0"/>
                <a:t>Pernye</a:t>
              </a: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4538254" y="4710273"/>
            <a:ext cx="121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MSZ EN 197-1</a:t>
            </a:r>
          </a:p>
        </p:txBody>
      </p:sp>
      <p:sp>
        <p:nvSpPr>
          <p:cNvPr id="4" name="Téglalap 3"/>
          <p:cNvSpPr/>
          <p:nvPr/>
        </p:nvSpPr>
        <p:spPr>
          <a:xfrm>
            <a:off x="7476536" y="1468106"/>
            <a:ext cx="1592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1200" dirty="0" err="1" smtClean="0">
                <a:solidFill>
                  <a:srgbClr val="292526"/>
                </a:solidFill>
                <a:latin typeface="Minion-Regular" charset="0"/>
              </a:rPr>
              <a:t>Klinker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 összetétel</a:t>
            </a:r>
          </a:p>
          <a:p>
            <a:r>
              <a:rPr lang="hu-HU" altLang="en-US" sz="1200" dirty="0" err="1" smtClean="0">
                <a:solidFill>
                  <a:srgbClr val="292526"/>
                </a:solidFill>
                <a:latin typeface="Minion-Regular" charset="0"/>
              </a:rPr>
              <a:t>CaO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 </a:t>
            </a:r>
            <a:r>
              <a:rPr lang="hu-HU" altLang="en-US" sz="1200" dirty="0">
                <a:solidFill>
                  <a:srgbClr val="292526"/>
                </a:solidFill>
                <a:latin typeface="Minion-Regular" charset="0"/>
              </a:rPr>
              <a:t>= 65±3%,</a:t>
            </a:r>
            <a:br>
              <a:rPr lang="hu-HU" altLang="en-US" sz="1200" dirty="0">
                <a:solidFill>
                  <a:srgbClr val="292526"/>
                </a:solidFill>
                <a:latin typeface="Minion-Regular" charset="0"/>
              </a:rPr>
            </a:br>
            <a:r>
              <a:rPr lang="hu-HU" altLang="en-US" sz="1200" dirty="0">
                <a:solidFill>
                  <a:srgbClr val="292526"/>
                </a:solidFill>
                <a:latin typeface="Minion-Regular" charset="0"/>
              </a:rPr>
              <a:t>SiO</a:t>
            </a:r>
            <a:r>
              <a:rPr lang="hu-HU" altLang="en-US" sz="1200" baseline="-25000" dirty="0">
                <a:solidFill>
                  <a:srgbClr val="292526"/>
                </a:solidFill>
                <a:latin typeface="Minion-Regular" charset="0"/>
              </a:rPr>
              <a:t>2</a:t>
            </a:r>
            <a:r>
              <a:rPr lang="hu-HU" altLang="en-US" sz="1200" dirty="0">
                <a:solidFill>
                  <a:srgbClr val="292526"/>
                </a:solidFill>
                <a:latin typeface="Minion-Regular" charset="0"/>
              </a:rPr>
              <a:t> = 21±2%, 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/>
            </a:r>
            <a:b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</a:b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Al</a:t>
            </a:r>
            <a:r>
              <a:rPr lang="hu-HU" altLang="en-US" sz="1200" baseline="-25000" dirty="0" smtClean="0">
                <a:solidFill>
                  <a:srgbClr val="292526"/>
                </a:solidFill>
                <a:latin typeface="Minion-Regular" charset="0"/>
              </a:rPr>
              <a:t>2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O</a:t>
            </a:r>
            <a:r>
              <a:rPr lang="hu-HU" altLang="en-US" sz="1200" baseline="-25000" dirty="0" smtClean="0">
                <a:solidFill>
                  <a:srgbClr val="292526"/>
                </a:solidFill>
                <a:latin typeface="Minion-Regular" charset="0"/>
              </a:rPr>
              <a:t>3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 </a:t>
            </a:r>
            <a:r>
              <a:rPr lang="hu-HU" altLang="en-US" sz="1200" dirty="0">
                <a:solidFill>
                  <a:srgbClr val="292526"/>
                </a:solidFill>
                <a:latin typeface="Minion-Regular" charset="0"/>
              </a:rPr>
              <a:t>= 5±1.5%, 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Fe</a:t>
            </a:r>
            <a:r>
              <a:rPr lang="hu-HU" altLang="en-US" sz="1200" baseline="-25000" dirty="0" smtClean="0">
                <a:solidFill>
                  <a:srgbClr val="292526"/>
                </a:solidFill>
                <a:latin typeface="Minion-Regular" charset="0"/>
              </a:rPr>
              <a:t>2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O</a:t>
            </a:r>
            <a:r>
              <a:rPr lang="hu-HU" altLang="en-US" sz="1200" baseline="-25000" dirty="0" smtClean="0">
                <a:solidFill>
                  <a:srgbClr val="292526"/>
                </a:solidFill>
                <a:latin typeface="Minion-Regular" charset="0"/>
              </a:rPr>
              <a:t>3</a:t>
            </a:r>
            <a:r>
              <a:rPr lang="hu-HU" altLang="en-US" sz="1200" dirty="0" smtClean="0">
                <a:solidFill>
                  <a:srgbClr val="292526"/>
                </a:solidFill>
                <a:latin typeface="Minion-Regular" charset="0"/>
              </a:rPr>
              <a:t> </a:t>
            </a:r>
            <a:r>
              <a:rPr lang="hu-HU" altLang="en-US" sz="1200" dirty="0">
                <a:solidFill>
                  <a:srgbClr val="292526"/>
                </a:solidFill>
                <a:latin typeface="Minion-Regular" charset="0"/>
              </a:rPr>
              <a:t>= 3 ± 1%.</a:t>
            </a:r>
            <a:endParaRPr lang="hu-HU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0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86</TotalTime>
  <Words>164</Words>
  <Application>Microsoft Office PowerPoint</Application>
  <PresentationFormat>Diavetítés a képernyőre (16:9 oldalarány)</PresentationFormat>
  <Paragraphs>88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Franklin Gothic Book</vt:lpstr>
      <vt:lpstr>Minion-Regular</vt:lpstr>
      <vt:lpstr>Wingdings</vt:lpstr>
      <vt:lpstr>MTÜ - előadás PowerPoint sablon 2017 - színhelyes</vt:lpstr>
      <vt:lpstr>Cementipar  a körforgásos gazdaságban</vt:lpstr>
      <vt:lpstr>A Duna-Dráva Cement Kft.  Magyarország egyik vezető építőanyag-ipari cége</vt:lpstr>
      <vt:lpstr>Mi a cement és mi teszi a cementipart képessé hulladékok hasznosítására?</vt:lpstr>
      <vt:lpstr>Cement és beton egy körforgásos gazdaságban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Bocskay, Balázs (Vác) HUN</cp:lastModifiedBy>
  <cp:revision>10</cp:revision>
  <dcterms:created xsi:type="dcterms:W3CDTF">2017-09-14T13:52:50Z</dcterms:created>
  <dcterms:modified xsi:type="dcterms:W3CDTF">2017-11-29T15:28:35Z</dcterms:modified>
</cp:coreProperties>
</file>