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64" r:id="rId2"/>
    <p:sldId id="261" r:id="rId3"/>
    <p:sldId id="262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63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CEE3"/>
    <a:srgbClr val="1B5C93"/>
    <a:srgbClr val="003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74"/>
    <p:restoredTop sz="50057"/>
  </p:normalViewPr>
  <p:slideViewPr>
    <p:cSldViewPr snapToGrid="0" snapToObjects="1" showGuides="1">
      <p:cViewPr varScale="1">
        <p:scale>
          <a:sx n="97" d="100"/>
          <a:sy n="97" d="100"/>
        </p:scale>
        <p:origin x="31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címsorának</a:t>
            </a:r>
            <a:r>
              <a:rPr lang="en-US" dirty="0"/>
              <a:t> </a:t>
            </a:r>
            <a:r>
              <a:rPr lang="en-US" dirty="0" err="1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/>
              <a:t>Előadó</a:t>
            </a:r>
            <a:r>
              <a:rPr lang="en-US" dirty="0"/>
              <a:t> </a:t>
            </a:r>
            <a:r>
              <a:rPr lang="en-US" dirty="0" err="1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904744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Intézmény</a:t>
            </a:r>
            <a:r>
              <a:rPr lang="en-US" dirty="0"/>
              <a:t> </a:t>
            </a:r>
            <a:r>
              <a:rPr lang="en-US" dirty="0" err="1"/>
              <a:t>neve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2017. November 00.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4" y="4349251"/>
            <a:ext cx="2825496" cy="1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címsor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címének</a:t>
            </a:r>
            <a:r>
              <a:rPr lang="en-US" dirty="0"/>
              <a:t> a </a:t>
            </a:r>
            <a:r>
              <a:rPr lang="en-US" dirty="0" err="1"/>
              <a:t>helye</a:t>
            </a:r>
            <a:r>
              <a:rPr lang="en-US" dirty="0"/>
              <a:t>, </a:t>
            </a:r>
            <a:r>
              <a:rPr lang="en-US" dirty="0" err="1"/>
              <a:t>kérjük</a:t>
            </a:r>
            <a:r>
              <a:rPr lang="en-US" dirty="0"/>
              <a:t>, ide </a:t>
            </a:r>
            <a:r>
              <a:rPr lang="en-US" dirty="0" err="1"/>
              <a:t>írja</a:t>
            </a:r>
            <a:r>
              <a:rPr lang="en-US" dirty="0"/>
              <a:t> a </a:t>
            </a:r>
            <a:r>
              <a:rPr lang="en-US" dirty="0" err="1"/>
              <a:t>címet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kétsoros</a:t>
            </a:r>
            <a:r>
              <a:rPr lang="en-US" dirty="0"/>
              <a:t> is </a:t>
            </a:r>
            <a:r>
              <a:rPr lang="en-US" dirty="0" err="1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emlékezetes</a:t>
            </a:r>
            <a:r>
              <a:rPr lang="en-US" dirty="0"/>
              <a:t>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jellemzője</a:t>
            </a:r>
            <a:r>
              <a:rPr lang="en-US" dirty="0"/>
              <a:t> a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kevés</a:t>
            </a:r>
            <a:r>
              <a:rPr lang="en-US" dirty="0"/>
              <a:t>, de </a:t>
            </a:r>
            <a:r>
              <a:rPr lang="en-US" dirty="0" err="1"/>
              <a:t>informatív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viszonylag</a:t>
            </a:r>
            <a:r>
              <a:rPr lang="en-US" dirty="0"/>
              <a:t> </a:t>
            </a:r>
            <a:r>
              <a:rPr lang="en-US" dirty="0" err="1"/>
              <a:t>rövid</a:t>
            </a:r>
            <a:r>
              <a:rPr lang="en-US" dirty="0"/>
              <a:t>,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strukturált</a:t>
            </a:r>
            <a:r>
              <a:rPr lang="en-US" dirty="0"/>
              <a:t> </a:t>
            </a:r>
            <a:r>
              <a:rPr lang="en-US" dirty="0" err="1"/>
              <a:t>szöveg</a:t>
            </a:r>
            <a:r>
              <a:rPr lang="en-US" dirty="0"/>
              <a:t>. A </a:t>
            </a:r>
            <a:r>
              <a:rPr lang="en-US" dirty="0" err="1"/>
              <a:t>legkisebb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MTA </a:t>
            </a:r>
            <a:r>
              <a:rPr lang="en-US" dirty="0" err="1"/>
              <a:t>Székház</a:t>
            </a:r>
            <a:r>
              <a:rPr lang="en-US" dirty="0"/>
              <a:t> </a:t>
            </a:r>
            <a:r>
              <a:rPr lang="en-US" dirty="0" err="1"/>
              <a:t>Dísztermének</a:t>
            </a:r>
            <a:r>
              <a:rPr lang="en-US" dirty="0"/>
              <a:t> </a:t>
            </a:r>
            <a:r>
              <a:rPr lang="en-US" dirty="0" err="1"/>
              <a:t>utolsó</a:t>
            </a:r>
            <a:r>
              <a:rPr lang="en-US" dirty="0"/>
              <a:t> </a:t>
            </a:r>
            <a:r>
              <a:rPr lang="en-US" dirty="0" err="1"/>
              <a:t>sorából</a:t>
            </a:r>
            <a:r>
              <a:rPr lang="en-US" dirty="0"/>
              <a:t> is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olvasható</a:t>
            </a:r>
            <a:r>
              <a:rPr lang="en-US" dirty="0"/>
              <a:t> </a:t>
            </a:r>
            <a:r>
              <a:rPr lang="en-US" dirty="0" err="1"/>
              <a:t>betűméret</a:t>
            </a:r>
            <a:r>
              <a:rPr lang="en-US" dirty="0"/>
              <a:t>: 18 </a:t>
            </a:r>
            <a:r>
              <a:rPr lang="en-US" dirty="0" err="1"/>
              <a:t>pont</a:t>
            </a:r>
            <a:r>
              <a:rPr lang="en-US" dirty="0"/>
              <a:t>. A </a:t>
            </a:r>
            <a:r>
              <a:rPr lang="en-US" dirty="0" err="1"/>
              <a:t>diára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ikonok</a:t>
            </a:r>
            <a:r>
              <a:rPr lang="en-US" dirty="0"/>
              <a:t> </a:t>
            </a:r>
            <a:r>
              <a:rPr lang="en-US" dirty="0" err="1"/>
              <a:t>segítségével</a:t>
            </a:r>
            <a:r>
              <a:rPr lang="en-US" dirty="0"/>
              <a:t> </a:t>
            </a:r>
            <a:r>
              <a:rPr lang="en-US" dirty="0" err="1"/>
              <a:t>beszúrhatók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szöveges</a:t>
            </a:r>
            <a:r>
              <a:rPr lang="en-US" dirty="0"/>
              <a:t> </a:t>
            </a:r>
            <a:r>
              <a:rPr lang="en-US" dirty="0" err="1"/>
              <a:t>tartalmak</a:t>
            </a:r>
            <a:r>
              <a:rPr lang="en-US" dirty="0"/>
              <a:t> is: </a:t>
            </a:r>
            <a:r>
              <a:rPr lang="en-US" dirty="0" err="1"/>
              <a:t>táblázatok</a:t>
            </a:r>
            <a:r>
              <a:rPr lang="en-US" dirty="0"/>
              <a:t>, </a:t>
            </a:r>
            <a:r>
              <a:rPr lang="en-US" dirty="0" err="1"/>
              <a:t>grafikonok</a:t>
            </a:r>
            <a:r>
              <a:rPr lang="en-US" dirty="0"/>
              <a:t>, </a:t>
            </a:r>
            <a:r>
              <a:rPr lang="en-US" dirty="0" err="1"/>
              <a:t>illusztrációk</a:t>
            </a:r>
            <a:r>
              <a:rPr lang="en-US" dirty="0"/>
              <a:t>, </a:t>
            </a:r>
            <a:r>
              <a:rPr lang="en-US" dirty="0" err="1"/>
              <a:t>videók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2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harmadik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3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negyedik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  <a:p>
            <a:pPr lvl="4"/>
            <a:r>
              <a:rPr lang="en-US" dirty="0" err="1"/>
              <a:t>Felsorolás</a:t>
            </a:r>
            <a:r>
              <a:rPr lang="en-US" dirty="0"/>
              <a:t>, </a:t>
            </a:r>
            <a:r>
              <a:rPr lang="en-US" dirty="0" err="1"/>
              <a:t>ötödik</a:t>
            </a:r>
            <a:r>
              <a:rPr lang="en-US" dirty="0"/>
              <a:t> </a:t>
            </a:r>
            <a:r>
              <a:rPr lang="en-US" dirty="0" err="1"/>
              <a:t>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/>
              <a:t>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fejezetekkel</a:t>
            </a:r>
            <a:r>
              <a:rPr lang="en-US" dirty="0"/>
              <a:t> is </a:t>
            </a:r>
            <a:r>
              <a:rPr lang="en-US" dirty="0" err="1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Kérjük</a:t>
            </a:r>
            <a:r>
              <a:rPr lang="en-US" dirty="0"/>
              <a:t>, a </a:t>
            </a:r>
            <a:r>
              <a:rPr lang="en-US" dirty="0" err="1"/>
              <a:t>fenti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a </a:t>
            </a:r>
            <a:r>
              <a:rPr lang="en-US" dirty="0" err="1"/>
              <a:t>fejezet</a:t>
            </a:r>
            <a:r>
              <a:rPr lang="en-US" dirty="0"/>
              <a:t> </a:t>
            </a:r>
            <a:r>
              <a:rPr lang="en-US" dirty="0" err="1"/>
              <a:t>címét</a:t>
            </a:r>
            <a:r>
              <a:rPr lang="en-US" dirty="0"/>
              <a:t> </a:t>
            </a:r>
            <a:r>
              <a:rPr lang="en-US" dirty="0" err="1"/>
              <a:t>írja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alsó</a:t>
            </a:r>
            <a:r>
              <a:rPr lang="en-US" dirty="0"/>
              <a:t> </a:t>
            </a:r>
            <a:r>
              <a:rPr lang="en-US" dirty="0" err="1"/>
              <a:t>sorba</a:t>
            </a:r>
            <a:r>
              <a:rPr lang="en-US" dirty="0"/>
              <a:t> </a:t>
            </a:r>
            <a:r>
              <a:rPr lang="en-US" dirty="0" err="1"/>
              <a:t>pedig</a:t>
            </a:r>
            <a:r>
              <a:rPr lang="en-US" dirty="0"/>
              <a:t> </a:t>
            </a:r>
            <a:r>
              <a:rPr lang="en-US" dirty="0" err="1"/>
              <a:t>magyarázó</a:t>
            </a:r>
            <a:r>
              <a:rPr lang="en-US" dirty="0"/>
              <a:t> </a:t>
            </a:r>
            <a:r>
              <a:rPr lang="en-US" dirty="0" err="1"/>
              <a:t>jellegű</a:t>
            </a:r>
            <a:r>
              <a:rPr lang="en-US" dirty="0"/>
              <a:t> </a:t>
            </a:r>
            <a:r>
              <a:rPr lang="en-US" dirty="0" err="1"/>
              <a:t>alcím</a:t>
            </a:r>
            <a:r>
              <a:rPr lang="en-US" dirty="0"/>
              <a:t> </a:t>
            </a:r>
            <a:r>
              <a:rPr lang="en-US" dirty="0" err="1"/>
              <a:t>kerülhet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Ezen</a:t>
            </a:r>
            <a:r>
              <a:rPr lang="en-US" dirty="0"/>
              <a:t> a </a:t>
            </a:r>
            <a:r>
              <a:rPr lang="en-US" dirty="0" err="1"/>
              <a:t>dián</a:t>
            </a:r>
            <a:r>
              <a:rPr lang="en-US" dirty="0"/>
              <a:t>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típusú</a:t>
            </a:r>
            <a:r>
              <a:rPr lang="en-US" dirty="0"/>
              <a:t> </a:t>
            </a:r>
            <a:r>
              <a:rPr lang="en-US" dirty="0" err="1"/>
              <a:t>tartalmat</a:t>
            </a:r>
            <a:r>
              <a:rPr lang="en-US" dirty="0"/>
              <a:t> </a:t>
            </a:r>
            <a:r>
              <a:rPr lang="en-US" dirty="0" err="1"/>
              <a:t>jeleníthetünk</a:t>
            </a:r>
            <a:r>
              <a:rPr lang="en-US" dirty="0"/>
              <a:t> meg </a:t>
            </a:r>
            <a:r>
              <a:rPr lang="en-US" dirty="0" err="1"/>
              <a:t>egymás</a:t>
            </a:r>
            <a:r>
              <a:rPr lang="en-US" dirty="0"/>
              <a:t> </a:t>
            </a:r>
            <a:r>
              <a:rPr lang="en-US" dirty="0" err="1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címsorral</a:t>
            </a:r>
            <a:r>
              <a:rPr lang="en-US" dirty="0"/>
              <a:t> </a:t>
            </a:r>
            <a:r>
              <a:rPr lang="en-US" dirty="0" err="1"/>
              <a:t>ellátott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/>
              <a:t>Kattintson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ikonra</a:t>
            </a:r>
            <a:r>
              <a:rPr lang="en-US" dirty="0"/>
              <a:t> a </a:t>
            </a:r>
            <a:r>
              <a:rPr lang="en-US" dirty="0" err="1"/>
              <a:t>kép</a:t>
            </a:r>
            <a:r>
              <a:rPr lang="en-US" dirty="0"/>
              <a:t> </a:t>
            </a:r>
            <a:r>
              <a:rPr lang="en-US" dirty="0" err="1"/>
              <a:t>hozzáadásáért</a:t>
            </a:r>
            <a:r>
              <a:rPr lang="en-US" dirty="0"/>
              <a:t>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húzza</a:t>
            </a:r>
            <a:r>
              <a:rPr lang="en-US" dirty="0"/>
              <a:t> be </a:t>
            </a:r>
            <a:r>
              <a:rPr lang="en-US" dirty="0" err="1"/>
              <a:t>erre</a:t>
            </a:r>
            <a:r>
              <a:rPr lang="en-US" dirty="0"/>
              <a:t> a </a:t>
            </a:r>
            <a:r>
              <a:rPr lang="en-US" dirty="0" err="1"/>
              <a:t>felületre</a:t>
            </a:r>
            <a:r>
              <a:rPr lang="en-US" dirty="0"/>
              <a:t>!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/>
              <a:t>Kiemelt</a:t>
            </a:r>
            <a:r>
              <a:rPr lang="en-US" dirty="0"/>
              <a:t> </a:t>
            </a:r>
            <a:r>
              <a:rPr lang="en-US" dirty="0" err="1"/>
              <a:t>illusztrációk</a:t>
            </a:r>
            <a:r>
              <a:rPr lang="en-US" dirty="0"/>
              <a:t> </a:t>
            </a:r>
            <a:r>
              <a:rPr lang="en-US" dirty="0" err="1"/>
              <a:t>megjelenítése</a:t>
            </a:r>
            <a:r>
              <a:rPr lang="en-US" dirty="0"/>
              <a:t> – </a:t>
            </a:r>
            <a:r>
              <a:rPr lang="en-US" dirty="0" err="1"/>
              <a:t>itt</a:t>
            </a:r>
            <a:r>
              <a:rPr lang="en-US" dirty="0"/>
              <a:t> </a:t>
            </a:r>
            <a:r>
              <a:rPr lang="en-US" dirty="0" err="1"/>
              <a:t>akár</a:t>
            </a:r>
            <a:r>
              <a:rPr lang="en-US" dirty="0"/>
              <a:t> a </a:t>
            </a:r>
            <a:r>
              <a:rPr lang="en-US" dirty="0" err="1"/>
              <a:t>képhez</a:t>
            </a:r>
            <a:r>
              <a:rPr lang="en-US" dirty="0"/>
              <a:t> </a:t>
            </a:r>
            <a:r>
              <a:rPr lang="en-US" dirty="0" err="1"/>
              <a:t>kapcsolódó</a:t>
            </a:r>
            <a:r>
              <a:rPr lang="en-US" dirty="0"/>
              <a:t> </a:t>
            </a:r>
            <a:r>
              <a:rPr lang="en-US" dirty="0" err="1"/>
              <a:t>idézet</a:t>
            </a:r>
            <a:r>
              <a:rPr lang="en-US" dirty="0"/>
              <a:t> is </a:t>
            </a:r>
            <a:r>
              <a:rPr lang="en-US" dirty="0" err="1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ünnepének</a:t>
            </a:r>
            <a:b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9" r:id="rId6"/>
    <p:sldLayoutId id="2147483670" r:id="rId7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Integráció és művészeti újrahasznosítás társadalmi vállalásban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THIESZ ANGÉLA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/>
              <a:t>Retextil Alapítvány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hu-HU" dirty="0"/>
              <a:t>2017 11 27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10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818958C-71AA-4A53-A3FA-6CD56A7F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11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F45808-C33E-4638-90AF-4F4B5B59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12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F45808-C33E-4638-90AF-4F4B5B59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"/>
            <a:ext cx="6858000" cy="51435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245337-3CC6-4950-9B3B-F44F3777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-23966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13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F45808-C33E-4638-90AF-4F4B5B59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"/>
            <a:ext cx="6858000" cy="51435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245337-3CC6-4950-9B3B-F44F3777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-23966"/>
            <a:ext cx="7010400" cy="52578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49FDD0B-FA35-4386-80E9-375E594E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-23966"/>
            <a:ext cx="6677368" cy="50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9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14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F45808-C33E-4638-90AF-4F4B5B59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"/>
            <a:ext cx="6858000" cy="51435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E245337-3CC6-4950-9B3B-F44F37773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-23966"/>
            <a:ext cx="7010400" cy="52578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49FDD0B-FA35-4386-80E9-375E594E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-23966"/>
            <a:ext cx="6677368" cy="500802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6D71F73-9BC8-49AD-9CDF-ABF767EB1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024" y="-258098"/>
            <a:ext cx="7322575" cy="54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80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375EAC4-44A9-40B5-98EB-1C73D40B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05" y="0"/>
            <a:ext cx="76789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>
            <a:extLst>
              <a:ext uri="{FF2B5EF4-FFF2-40B4-BE49-F238E27FC236}">
                <a16:creationId xmlns:a16="http://schemas.microsoft.com/office/drawing/2014/main" id="{999D4F27-2EB5-4CDD-980E-B5A037AD6F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930" r="7930"/>
          <a:stretch>
            <a:fillRect/>
          </a:stretch>
        </p:blipFill>
        <p:spPr>
          <a:xfrm>
            <a:off x="3382297" y="0"/>
            <a:ext cx="5761701" cy="514349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Retextil Iskola</a:t>
            </a:r>
            <a:br>
              <a:rPr lang="hu-H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7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4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55EE5F4-46F2-40CB-B615-1FCDFB57F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962" y="-31341"/>
            <a:ext cx="7266038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E793ED-0F61-4053-8C11-7D51CE7A0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-16592"/>
            <a:ext cx="7364360" cy="51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6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0AC180D-CE02-4C0F-B2D2-02F49E4C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56" y="0"/>
            <a:ext cx="77139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7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129B6C0-34A3-47BB-B3C6-2619B5D8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9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06112CB-59E9-40EC-AF34-DC12C485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541" y="0"/>
            <a:ext cx="6860458" cy="51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5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0AF4BCF-BC9C-402C-BD52-60209C8D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09F141A-8DA2-4FB6-B713-E31C77C9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34" y="0"/>
            <a:ext cx="68448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26552"/>
      </p:ext>
    </p:extLst>
  </p:cSld>
  <p:clrMapOvr>
    <a:masterClrMapping/>
  </p:clrMapOvr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13</TotalTime>
  <Words>29</Words>
  <Application>Microsoft Office PowerPoint</Application>
  <PresentationFormat>Diavetítés a képernyőre (16:9 oldalarány)</PresentationFormat>
  <Paragraphs>18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Calibri</vt:lpstr>
      <vt:lpstr>Constantia</vt:lpstr>
      <vt:lpstr>Franklin Gothic Book</vt:lpstr>
      <vt:lpstr>Wingdings</vt:lpstr>
      <vt:lpstr>MTÜ - előadás PowerPoint sablon 2017 - színhelyes</vt:lpstr>
      <vt:lpstr>Integráció és művészeti újrahasznosítás társadalmi vállalásban</vt:lpstr>
      <vt:lpstr>PowerPoint-bemutató</vt:lpstr>
      <vt:lpstr>A Retextil Iskola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Rédey Soma</dc:creator>
  <cp:lastModifiedBy>Retextil Alapítvány</cp:lastModifiedBy>
  <cp:revision>4</cp:revision>
  <dcterms:created xsi:type="dcterms:W3CDTF">2017-09-14T13:52:50Z</dcterms:created>
  <dcterms:modified xsi:type="dcterms:W3CDTF">2017-11-27T08:50:44Z</dcterms:modified>
</cp:coreProperties>
</file>